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6" r:id="rId20"/>
    <p:sldId id="277" r:id="rId21"/>
    <p:sldId id="275" r:id="rId22"/>
    <p:sldId id="279" r:id="rId23"/>
    <p:sldId id="281" r:id="rId24"/>
    <p:sldId id="282" r:id="rId25"/>
    <p:sldId id="280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4C4EC0-98BF-4B43-BAC7-2771F0A0345D}" v="12" dt="2026-01-23T18:22:50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gnan Xie" userId="5c2f28a1-79a3-4aeb-a5f1-26f53b743562" providerId="ADAL" clId="{99442E2A-D9CC-5B17-AA62-8A182CB6386A}"/>
    <pc:docChg chg="undo custSel addSld delSld modSld sldOrd modMainMaster">
      <pc:chgData name="Jingnan Xie" userId="5c2f28a1-79a3-4aeb-a5f1-26f53b743562" providerId="ADAL" clId="{99442E2A-D9CC-5B17-AA62-8A182CB6386A}" dt="2026-01-23T18:22:50.776" v="1605"/>
      <pc:docMkLst>
        <pc:docMk/>
      </pc:docMkLst>
      <pc:sldChg chg="modAnim">
        <pc:chgData name="Jingnan Xie" userId="5c2f28a1-79a3-4aeb-a5f1-26f53b743562" providerId="ADAL" clId="{99442E2A-D9CC-5B17-AA62-8A182CB6386A}" dt="2026-01-23T18:22:50.776" v="1605"/>
        <pc:sldMkLst>
          <pc:docMk/>
          <pc:sldMk cId="1755338300" sldId="25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57289D-7303-472D-880C-5FC85DD9353C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587701E-FED3-4C25-A53C-F46C2492C9F4}">
      <dgm:prSet/>
      <dgm:spPr/>
      <dgm:t>
        <a:bodyPr/>
        <a:lstStyle/>
        <a:p>
          <a:r>
            <a:rPr lang="en-US"/>
            <a:t>Keywords are a type of token</a:t>
          </a:r>
        </a:p>
      </dgm:t>
    </dgm:pt>
    <dgm:pt modelId="{BC9AF01F-38C0-48F1-938A-E573E49C2D6C}" type="parTrans" cxnId="{A9A9E65E-E2F0-4E58-B568-6668DBBDC414}">
      <dgm:prSet/>
      <dgm:spPr/>
      <dgm:t>
        <a:bodyPr/>
        <a:lstStyle/>
        <a:p>
          <a:endParaRPr lang="en-US"/>
        </a:p>
      </dgm:t>
    </dgm:pt>
    <dgm:pt modelId="{FB8E66E0-EA14-4457-8F0B-A3FA345F5353}" type="sibTrans" cxnId="{A9A9E65E-E2F0-4E58-B568-6668DBBDC414}">
      <dgm:prSet/>
      <dgm:spPr/>
      <dgm:t>
        <a:bodyPr/>
        <a:lstStyle/>
        <a:p>
          <a:endParaRPr lang="en-US"/>
        </a:p>
      </dgm:t>
    </dgm:pt>
    <dgm:pt modelId="{07ACD778-8D07-4805-A007-8D30E7B1A7E5}">
      <dgm:prSet/>
      <dgm:spPr/>
      <dgm:t>
        <a:bodyPr/>
        <a:lstStyle/>
        <a:p>
          <a:r>
            <a:rPr lang="en-US"/>
            <a:t>Usually reserved by the language</a:t>
          </a:r>
        </a:p>
      </dgm:t>
    </dgm:pt>
    <dgm:pt modelId="{BB07D80F-310A-4F4C-AE59-B2F5DAE2DD76}" type="parTrans" cxnId="{5B98EB36-CAB4-4734-B187-48D66B5DBA34}">
      <dgm:prSet/>
      <dgm:spPr/>
      <dgm:t>
        <a:bodyPr/>
        <a:lstStyle/>
        <a:p>
          <a:endParaRPr lang="en-US"/>
        </a:p>
      </dgm:t>
    </dgm:pt>
    <dgm:pt modelId="{1BA32C2A-2DDA-4F0C-B19E-B790637ECE8E}" type="sibTrans" cxnId="{5B98EB36-CAB4-4734-B187-48D66B5DBA34}">
      <dgm:prSet/>
      <dgm:spPr/>
      <dgm:t>
        <a:bodyPr/>
        <a:lstStyle/>
        <a:p>
          <a:endParaRPr lang="en-US"/>
        </a:p>
      </dgm:t>
    </dgm:pt>
    <dgm:pt modelId="{C38E9C3C-A088-41D0-958E-D0D60D86BBE5}">
      <dgm:prSet/>
      <dgm:spPr/>
      <dgm:t>
        <a:bodyPr/>
        <a:lstStyle/>
        <a:p>
          <a:r>
            <a:rPr lang="en-US"/>
            <a:t>Only be used in specific locations</a:t>
          </a:r>
        </a:p>
      </dgm:t>
    </dgm:pt>
    <dgm:pt modelId="{D93DC8BD-F97E-4BD9-A3F2-0F0B073C45C9}" type="parTrans" cxnId="{F41895AF-5756-4AB4-A809-14457CBC49D9}">
      <dgm:prSet/>
      <dgm:spPr/>
      <dgm:t>
        <a:bodyPr/>
        <a:lstStyle/>
        <a:p>
          <a:endParaRPr lang="en-US"/>
        </a:p>
      </dgm:t>
    </dgm:pt>
    <dgm:pt modelId="{3DC73415-07E8-4067-9C27-7884B78AC9AE}" type="sibTrans" cxnId="{F41895AF-5756-4AB4-A809-14457CBC49D9}">
      <dgm:prSet/>
      <dgm:spPr/>
      <dgm:t>
        <a:bodyPr/>
        <a:lstStyle/>
        <a:p>
          <a:endParaRPr lang="en-US"/>
        </a:p>
      </dgm:t>
    </dgm:pt>
    <dgm:pt modelId="{1BB2C87A-BA00-42AE-B27B-73933C0B6BF3}">
      <dgm:prSet/>
      <dgm:spPr/>
      <dgm:t>
        <a:bodyPr/>
        <a:lstStyle/>
        <a:p>
          <a:r>
            <a:rPr lang="en-US"/>
            <a:t>Examples?</a:t>
          </a:r>
        </a:p>
      </dgm:t>
    </dgm:pt>
    <dgm:pt modelId="{091C9A73-AB52-4737-A2DF-428197EAC9EA}" type="parTrans" cxnId="{78DA7CC3-EDE3-46E7-B589-20F4DB8E79D2}">
      <dgm:prSet/>
      <dgm:spPr/>
      <dgm:t>
        <a:bodyPr/>
        <a:lstStyle/>
        <a:p>
          <a:endParaRPr lang="en-US"/>
        </a:p>
      </dgm:t>
    </dgm:pt>
    <dgm:pt modelId="{45951538-8D0D-45AC-BB6A-CD6196C86BF0}" type="sibTrans" cxnId="{78DA7CC3-EDE3-46E7-B589-20F4DB8E79D2}">
      <dgm:prSet/>
      <dgm:spPr/>
      <dgm:t>
        <a:bodyPr/>
        <a:lstStyle/>
        <a:p>
          <a:endParaRPr lang="en-US"/>
        </a:p>
      </dgm:t>
    </dgm:pt>
    <dgm:pt modelId="{E646039A-AE4D-1D4A-AA59-298A37F28D2D}" type="pres">
      <dgm:prSet presAssocID="{E057289D-7303-472D-880C-5FC85DD9353C}" presName="matrix" presStyleCnt="0">
        <dgm:presLayoutVars>
          <dgm:chMax val="1"/>
          <dgm:dir/>
          <dgm:resizeHandles val="exact"/>
        </dgm:presLayoutVars>
      </dgm:prSet>
      <dgm:spPr/>
    </dgm:pt>
    <dgm:pt modelId="{93D987F7-5BA6-9742-BFC9-60263B6DAB28}" type="pres">
      <dgm:prSet presAssocID="{E057289D-7303-472D-880C-5FC85DD9353C}" presName="diamond" presStyleLbl="bgShp" presStyleIdx="0" presStyleCnt="1"/>
      <dgm:spPr/>
    </dgm:pt>
    <dgm:pt modelId="{59CB3A9F-CED0-D34E-97A7-1E908304F17C}" type="pres">
      <dgm:prSet presAssocID="{E057289D-7303-472D-880C-5FC85DD9353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9BE86CE-5529-D347-97CE-04D0C3CDB3C9}" type="pres">
      <dgm:prSet presAssocID="{E057289D-7303-472D-880C-5FC85DD9353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E87F9B8-61F5-7048-A17C-B08719E71893}" type="pres">
      <dgm:prSet presAssocID="{E057289D-7303-472D-880C-5FC85DD9353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776DC03-554B-6648-B6ED-861684D5A65C}" type="pres">
      <dgm:prSet presAssocID="{E057289D-7303-472D-880C-5FC85DD9353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B98EB36-CAB4-4734-B187-48D66B5DBA34}" srcId="{E057289D-7303-472D-880C-5FC85DD9353C}" destId="{07ACD778-8D07-4805-A007-8D30E7B1A7E5}" srcOrd="1" destOrd="0" parTransId="{BB07D80F-310A-4F4C-AE59-B2F5DAE2DD76}" sibTransId="{1BA32C2A-2DDA-4F0C-B19E-B790637ECE8E}"/>
    <dgm:cxn modelId="{9FF64A48-60A1-024D-903F-CBE9B3D037E0}" type="presOf" srcId="{B587701E-FED3-4C25-A53C-F46C2492C9F4}" destId="{59CB3A9F-CED0-D34E-97A7-1E908304F17C}" srcOrd="0" destOrd="0" presId="urn:microsoft.com/office/officeart/2005/8/layout/matrix3"/>
    <dgm:cxn modelId="{A9A9E65E-E2F0-4E58-B568-6668DBBDC414}" srcId="{E057289D-7303-472D-880C-5FC85DD9353C}" destId="{B587701E-FED3-4C25-A53C-F46C2492C9F4}" srcOrd="0" destOrd="0" parTransId="{BC9AF01F-38C0-48F1-938A-E573E49C2D6C}" sibTransId="{FB8E66E0-EA14-4457-8F0B-A3FA345F5353}"/>
    <dgm:cxn modelId="{B2CB00A0-BD5E-B94E-8F6C-BF587147DB7E}" type="presOf" srcId="{1BB2C87A-BA00-42AE-B27B-73933C0B6BF3}" destId="{E776DC03-554B-6648-B6ED-861684D5A65C}" srcOrd="0" destOrd="0" presId="urn:microsoft.com/office/officeart/2005/8/layout/matrix3"/>
    <dgm:cxn modelId="{64AF42A0-E610-404D-BA93-1C22B32FD239}" type="presOf" srcId="{C38E9C3C-A088-41D0-958E-D0D60D86BBE5}" destId="{EE87F9B8-61F5-7048-A17C-B08719E71893}" srcOrd="0" destOrd="0" presId="urn:microsoft.com/office/officeart/2005/8/layout/matrix3"/>
    <dgm:cxn modelId="{F41895AF-5756-4AB4-A809-14457CBC49D9}" srcId="{E057289D-7303-472D-880C-5FC85DD9353C}" destId="{C38E9C3C-A088-41D0-958E-D0D60D86BBE5}" srcOrd="2" destOrd="0" parTransId="{D93DC8BD-F97E-4BD9-A3F2-0F0B073C45C9}" sibTransId="{3DC73415-07E8-4067-9C27-7884B78AC9AE}"/>
    <dgm:cxn modelId="{DD9AD2BF-408C-6B48-AAA8-DC2D957116DB}" type="presOf" srcId="{07ACD778-8D07-4805-A007-8D30E7B1A7E5}" destId="{F9BE86CE-5529-D347-97CE-04D0C3CDB3C9}" srcOrd="0" destOrd="0" presId="urn:microsoft.com/office/officeart/2005/8/layout/matrix3"/>
    <dgm:cxn modelId="{78DA7CC3-EDE3-46E7-B589-20F4DB8E79D2}" srcId="{E057289D-7303-472D-880C-5FC85DD9353C}" destId="{1BB2C87A-BA00-42AE-B27B-73933C0B6BF3}" srcOrd="3" destOrd="0" parTransId="{091C9A73-AB52-4737-A2DF-428197EAC9EA}" sibTransId="{45951538-8D0D-45AC-BB6A-CD6196C86BF0}"/>
    <dgm:cxn modelId="{F24199C6-904B-2A41-9CE4-39D21E0F3E7D}" type="presOf" srcId="{E057289D-7303-472D-880C-5FC85DD9353C}" destId="{E646039A-AE4D-1D4A-AA59-298A37F28D2D}" srcOrd="0" destOrd="0" presId="urn:microsoft.com/office/officeart/2005/8/layout/matrix3"/>
    <dgm:cxn modelId="{284349D1-0CD1-FA40-A789-800D2CE2652F}" type="presParOf" srcId="{E646039A-AE4D-1D4A-AA59-298A37F28D2D}" destId="{93D987F7-5BA6-9742-BFC9-60263B6DAB28}" srcOrd="0" destOrd="0" presId="urn:microsoft.com/office/officeart/2005/8/layout/matrix3"/>
    <dgm:cxn modelId="{D0FA0EB8-7CA7-FD4A-97E9-297E21F3A58F}" type="presParOf" srcId="{E646039A-AE4D-1D4A-AA59-298A37F28D2D}" destId="{59CB3A9F-CED0-D34E-97A7-1E908304F17C}" srcOrd="1" destOrd="0" presId="urn:microsoft.com/office/officeart/2005/8/layout/matrix3"/>
    <dgm:cxn modelId="{5C0D6A9D-C41E-B64F-A0E7-398F9B631AE6}" type="presParOf" srcId="{E646039A-AE4D-1D4A-AA59-298A37F28D2D}" destId="{F9BE86CE-5529-D347-97CE-04D0C3CDB3C9}" srcOrd="2" destOrd="0" presId="urn:microsoft.com/office/officeart/2005/8/layout/matrix3"/>
    <dgm:cxn modelId="{B5A13927-C30E-474C-A77B-4DEFEEE46142}" type="presParOf" srcId="{E646039A-AE4D-1D4A-AA59-298A37F28D2D}" destId="{EE87F9B8-61F5-7048-A17C-B08719E71893}" srcOrd="3" destOrd="0" presId="urn:microsoft.com/office/officeart/2005/8/layout/matrix3"/>
    <dgm:cxn modelId="{3B068412-53B1-5A4E-ACD1-2A1D1CF87A07}" type="presParOf" srcId="{E646039A-AE4D-1D4A-AA59-298A37F28D2D}" destId="{E776DC03-554B-6648-B6ED-861684D5A6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4F536E-0436-4CD5-AEBA-2CA098881D3A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0AA39885-7B81-49B6-B262-8599609BAFA2}">
      <dgm:prSet/>
      <dgm:spPr/>
      <dgm:t>
        <a:bodyPr/>
        <a:lstStyle/>
        <a:p>
          <a:r>
            <a:rPr lang="en-US" b="1"/>
            <a:t>Input:</a:t>
          </a:r>
          <a:endParaRPr lang="en-US"/>
        </a:p>
      </dgm:t>
    </dgm:pt>
    <dgm:pt modelId="{01F96D65-B40E-47C2-9805-C58CE21CD929}" type="parTrans" cxnId="{19370237-EC82-4839-8198-2FB001EC7BC4}">
      <dgm:prSet/>
      <dgm:spPr/>
      <dgm:t>
        <a:bodyPr/>
        <a:lstStyle/>
        <a:p>
          <a:endParaRPr lang="en-US"/>
        </a:p>
      </dgm:t>
    </dgm:pt>
    <dgm:pt modelId="{0118C22B-93B0-41D7-9E16-C5F9E32800F2}" type="sibTrans" cxnId="{19370237-EC82-4839-8198-2FB001EC7BC4}">
      <dgm:prSet/>
      <dgm:spPr/>
      <dgm:t>
        <a:bodyPr/>
        <a:lstStyle/>
        <a:p>
          <a:endParaRPr lang="en-US"/>
        </a:p>
      </dgm:t>
    </dgm:pt>
    <dgm:pt modelId="{D90BDD07-1CBB-4FB6-95CB-0C9686540E94}">
      <dgm:prSet/>
      <dgm:spPr/>
      <dgm:t>
        <a:bodyPr/>
        <a:lstStyle/>
        <a:p>
          <a:r>
            <a:rPr lang="en-US"/>
            <a:t>Source program written in a well-defined, unambiguous programming language</a:t>
          </a:r>
        </a:p>
      </dgm:t>
    </dgm:pt>
    <dgm:pt modelId="{E38FFF90-F636-4BD7-B609-69444C7CDD08}" type="parTrans" cxnId="{35B84DA3-AB9A-4E69-8EA5-7B8DECFB5CC4}">
      <dgm:prSet/>
      <dgm:spPr/>
      <dgm:t>
        <a:bodyPr/>
        <a:lstStyle/>
        <a:p>
          <a:endParaRPr lang="en-US"/>
        </a:p>
      </dgm:t>
    </dgm:pt>
    <dgm:pt modelId="{B7877AF7-DEB1-4EC8-92B0-F6C834310B66}" type="sibTrans" cxnId="{35B84DA3-AB9A-4E69-8EA5-7B8DECFB5CC4}">
      <dgm:prSet/>
      <dgm:spPr/>
      <dgm:t>
        <a:bodyPr/>
        <a:lstStyle/>
        <a:p>
          <a:endParaRPr lang="en-US"/>
        </a:p>
      </dgm:t>
    </dgm:pt>
    <dgm:pt modelId="{2B9D5B53-C9D2-438E-93C6-59735DCFC7A6}">
      <dgm:prSet/>
      <dgm:spPr/>
      <dgm:t>
        <a:bodyPr/>
        <a:lstStyle/>
        <a:p>
          <a:r>
            <a:rPr lang="en-US" b="1"/>
            <a:t>Output:</a:t>
          </a:r>
          <a:endParaRPr lang="en-US"/>
        </a:p>
      </dgm:t>
    </dgm:pt>
    <dgm:pt modelId="{23E07581-CB26-4742-8B8E-5CF90810F617}" type="parTrans" cxnId="{DD078099-06B6-4D86-AA1C-3AF5C45F9C4F}">
      <dgm:prSet/>
      <dgm:spPr/>
      <dgm:t>
        <a:bodyPr/>
        <a:lstStyle/>
        <a:p>
          <a:endParaRPr lang="en-US"/>
        </a:p>
      </dgm:t>
    </dgm:pt>
    <dgm:pt modelId="{F2FBCB07-468D-4B74-AC67-9501CD65D5B0}" type="sibTrans" cxnId="{DD078099-06B6-4D86-AA1C-3AF5C45F9C4F}">
      <dgm:prSet/>
      <dgm:spPr/>
      <dgm:t>
        <a:bodyPr/>
        <a:lstStyle/>
        <a:p>
          <a:endParaRPr lang="en-US"/>
        </a:p>
      </dgm:t>
    </dgm:pt>
    <dgm:pt modelId="{CC920088-17BB-4738-B032-9881A43203B7}">
      <dgm:prSet/>
      <dgm:spPr/>
      <dgm:t>
        <a:bodyPr/>
        <a:lstStyle/>
        <a:p>
          <a:r>
            <a:rPr lang="en-US" dirty="0"/>
            <a:t>Target code (machine code, bytecode, or another language)</a:t>
          </a:r>
        </a:p>
      </dgm:t>
    </dgm:pt>
    <dgm:pt modelId="{55B826D5-09DA-4FE5-B66B-AE13AA2FBEFE}" type="parTrans" cxnId="{5724C301-A94E-487E-8CD0-8154D58EEB95}">
      <dgm:prSet/>
      <dgm:spPr/>
      <dgm:t>
        <a:bodyPr/>
        <a:lstStyle/>
        <a:p>
          <a:endParaRPr lang="en-US"/>
        </a:p>
      </dgm:t>
    </dgm:pt>
    <dgm:pt modelId="{5BB55CBB-E9C8-4826-BAC3-400FCA3634A7}" type="sibTrans" cxnId="{5724C301-A94E-487E-8CD0-8154D58EEB95}">
      <dgm:prSet/>
      <dgm:spPr/>
      <dgm:t>
        <a:bodyPr/>
        <a:lstStyle/>
        <a:p>
          <a:endParaRPr lang="en-US"/>
        </a:p>
      </dgm:t>
    </dgm:pt>
    <dgm:pt modelId="{573F2024-96D0-452E-962D-E8057FC6377E}">
      <dgm:prSet/>
      <dgm:spPr/>
      <dgm:t>
        <a:bodyPr/>
        <a:lstStyle/>
        <a:p>
          <a:r>
            <a:rPr lang="en-US" b="1"/>
            <a:t>Task:</a:t>
          </a:r>
          <a:endParaRPr lang="en-US"/>
        </a:p>
      </dgm:t>
    </dgm:pt>
    <dgm:pt modelId="{C3C32D35-862D-43DF-A0CC-F432FDB712E2}" type="parTrans" cxnId="{3D2B30C2-454F-4285-B303-95440BCC5A56}">
      <dgm:prSet/>
      <dgm:spPr/>
      <dgm:t>
        <a:bodyPr/>
        <a:lstStyle/>
        <a:p>
          <a:endParaRPr lang="en-US"/>
        </a:p>
      </dgm:t>
    </dgm:pt>
    <dgm:pt modelId="{6CACDA51-2672-42C3-9313-D62299F4811D}" type="sibTrans" cxnId="{3D2B30C2-454F-4285-B303-95440BCC5A56}">
      <dgm:prSet/>
      <dgm:spPr/>
      <dgm:t>
        <a:bodyPr/>
        <a:lstStyle/>
        <a:p>
          <a:endParaRPr lang="en-US"/>
        </a:p>
      </dgm:t>
    </dgm:pt>
    <dgm:pt modelId="{80CB2716-6041-4160-812A-71B34DDF184E}">
      <dgm:prSet/>
      <dgm:spPr/>
      <dgm:t>
        <a:bodyPr/>
        <a:lstStyle/>
        <a:p>
          <a:r>
            <a:rPr lang="en-US"/>
            <a:t>Translate the source program into the target language</a:t>
          </a:r>
        </a:p>
      </dgm:t>
    </dgm:pt>
    <dgm:pt modelId="{658D7CA9-4E50-478C-8248-DEF633C47A80}" type="parTrans" cxnId="{23201C91-3E57-4B9B-A8F6-90500CFDC0DB}">
      <dgm:prSet/>
      <dgm:spPr/>
      <dgm:t>
        <a:bodyPr/>
        <a:lstStyle/>
        <a:p>
          <a:endParaRPr lang="en-US"/>
        </a:p>
      </dgm:t>
    </dgm:pt>
    <dgm:pt modelId="{F0CC1FA8-1266-4280-AF7A-659B1E5F044B}" type="sibTrans" cxnId="{23201C91-3E57-4B9B-A8F6-90500CFDC0DB}">
      <dgm:prSet/>
      <dgm:spPr/>
      <dgm:t>
        <a:bodyPr/>
        <a:lstStyle/>
        <a:p>
          <a:endParaRPr lang="en-US"/>
        </a:p>
      </dgm:t>
    </dgm:pt>
    <dgm:pt modelId="{F21CD66A-3964-46A0-B9F5-DBFDE450171C}">
      <dgm:prSet/>
      <dgm:spPr/>
      <dgm:t>
        <a:bodyPr/>
        <a:lstStyle/>
        <a:p>
          <a:r>
            <a:rPr lang="en-US" b="1" dirty="0"/>
            <a:t>Preserve observable behavior</a:t>
          </a:r>
          <a:r>
            <a:rPr lang="en-US" dirty="0"/>
            <a:t> – the externally visible effects of the program, such as:</a:t>
          </a:r>
        </a:p>
      </dgm:t>
    </dgm:pt>
    <dgm:pt modelId="{5D04B7ED-3A51-4324-80AF-DC612FC5BD87}" type="parTrans" cxnId="{D38E3F45-2B81-4EDF-98AF-B7522E56056A}">
      <dgm:prSet/>
      <dgm:spPr/>
      <dgm:t>
        <a:bodyPr/>
        <a:lstStyle/>
        <a:p>
          <a:endParaRPr lang="en-US"/>
        </a:p>
      </dgm:t>
    </dgm:pt>
    <dgm:pt modelId="{CE2C4C48-4064-48EF-8452-09871B4B20E9}" type="sibTrans" cxnId="{D38E3F45-2B81-4EDF-98AF-B7522E56056A}">
      <dgm:prSet/>
      <dgm:spPr/>
      <dgm:t>
        <a:bodyPr/>
        <a:lstStyle/>
        <a:p>
          <a:endParaRPr lang="en-US"/>
        </a:p>
      </dgm:t>
    </dgm:pt>
    <dgm:pt modelId="{700F635F-EA68-4163-A1CF-F740D205EF6B}">
      <dgm:prSet/>
      <dgm:spPr/>
      <dgm:t>
        <a:bodyPr/>
        <a:lstStyle/>
        <a:p>
          <a:r>
            <a:rPr lang="en-US" dirty="0"/>
            <a:t>Output to screen/console</a:t>
          </a:r>
        </a:p>
      </dgm:t>
    </dgm:pt>
    <dgm:pt modelId="{958F0CA4-C65F-404F-A078-FD5ACE0FB9AF}" type="parTrans" cxnId="{B863EF4D-15F2-4E51-888F-82E7D9E5E0FD}">
      <dgm:prSet/>
      <dgm:spPr/>
      <dgm:t>
        <a:bodyPr/>
        <a:lstStyle/>
        <a:p>
          <a:endParaRPr lang="en-US"/>
        </a:p>
      </dgm:t>
    </dgm:pt>
    <dgm:pt modelId="{3A21B713-24E0-44FD-B582-03E080ABEFF4}" type="sibTrans" cxnId="{B863EF4D-15F2-4E51-888F-82E7D9E5E0FD}">
      <dgm:prSet/>
      <dgm:spPr/>
      <dgm:t>
        <a:bodyPr/>
        <a:lstStyle/>
        <a:p>
          <a:endParaRPr lang="en-US"/>
        </a:p>
      </dgm:t>
    </dgm:pt>
    <dgm:pt modelId="{EBF44174-89CE-4F5B-BAB2-891B10BBAB27}">
      <dgm:prSet/>
      <dgm:spPr/>
      <dgm:t>
        <a:bodyPr/>
        <a:lstStyle/>
        <a:p>
          <a:r>
            <a:rPr lang="en-US" dirty="0"/>
            <a:t>Returned values</a:t>
          </a:r>
        </a:p>
      </dgm:t>
    </dgm:pt>
    <dgm:pt modelId="{70D6D2F4-F69A-46B9-881E-594AE482E95A}" type="parTrans" cxnId="{6AAD2EFE-EBD3-4103-9CEB-185EF490FB78}">
      <dgm:prSet/>
      <dgm:spPr/>
      <dgm:t>
        <a:bodyPr/>
        <a:lstStyle/>
        <a:p>
          <a:endParaRPr lang="en-US"/>
        </a:p>
      </dgm:t>
    </dgm:pt>
    <dgm:pt modelId="{467EC4E8-B8FF-4E03-B3EC-3AEC12EB38FF}" type="sibTrans" cxnId="{6AAD2EFE-EBD3-4103-9CEB-185EF490FB78}">
      <dgm:prSet/>
      <dgm:spPr/>
      <dgm:t>
        <a:bodyPr/>
        <a:lstStyle/>
        <a:p>
          <a:endParaRPr lang="en-US"/>
        </a:p>
      </dgm:t>
    </dgm:pt>
    <dgm:pt modelId="{BD9C2F3E-BAF4-46C9-A5B6-654E1684E474}">
      <dgm:prSet/>
      <dgm:spPr/>
      <dgm:t>
        <a:bodyPr/>
        <a:lstStyle/>
        <a:p>
          <a:r>
            <a:rPr lang="en-US" dirty="0"/>
            <a:t>Changes to files, databases, or network resources</a:t>
          </a:r>
        </a:p>
      </dgm:t>
    </dgm:pt>
    <dgm:pt modelId="{0878E047-A4EC-4F3F-B914-8122467065D3}" type="parTrans" cxnId="{B526E6EA-067E-4DE8-8207-0FDC35AA51A0}">
      <dgm:prSet/>
      <dgm:spPr/>
      <dgm:t>
        <a:bodyPr/>
        <a:lstStyle/>
        <a:p>
          <a:endParaRPr lang="en-US"/>
        </a:p>
      </dgm:t>
    </dgm:pt>
    <dgm:pt modelId="{E4D766A6-C552-4864-8BC0-59EB03D6EF38}" type="sibTrans" cxnId="{B526E6EA-067E-4DE8-8207-0FDC35AA51A0}">
      <dgm:prSet/>
      <dgm:spPr/>
      <dgm:t>
        <a:bodyPr/>
        <a:lstStyle/>
        <a:p>
          <a:endParaRPr lang="en-US"/>
        </a:p>
      </dgm:t>
    </dgm:pt>
    <dgm:pt modelId="{8E84458C-C6B6-4AB7-8E81-743B516A2E78}">
      <dgm:prSet/>
      <dgm:spPr/>
      <dgm:t>
        <a:bodyPr/>
        <a:lstStyle/>
        <a:p>
          <a:r>
            <a:rPr lang="en-US" dirty="0"/>
            <a:t>Modifications of global or shared state</a:t>
          </a:r>
        </a:p>
      </dgm:t>
    </dgm:pt>
    <dgm:pt modelId="{B55CFFC7-8407-4047-BA28-05A05967EEF9}" type="parTrans" cxnId="{60AC97F4-8E8A-4EF1-9347-8DF592271F1F}">
      <dgm:prSet/>
      <dgm:spPr/>
      <dgm:t>
        <a:bodyPr/>
        <a:lstStyle/>
        <a:p>
          <a:endParaRPr lang="en-US"/>
        </a:p>
      </dgm:t>
    </dgm:pt>
    <dgm:pt modelId="{9B0A53B8-75FA-4BEC-A8DE-9B19B6DB5685}" type="sibTrans" cxnId="{60AC97F4-8E8A-4EF1-9347-8DF592271F1F}">
      <dgm:prSet/>
      <dgm:spPr/>
      <dgm:t>
        <a:bodyPr/>
        <a:lstStyle/>
        <a:p>
          <a:endParaRPr lang="en-US"/>
        </a:p>
      </dgm:t>
    </dgm:pt>
    <dgm:pt modelId="{5256071D-C20A-CD44-8963-188389BEB90A}" type="pres">
      <dgm:prSet presAssocID="{8C4F536E-0436-4CD5-AEBA-2CA098881D3A}" presName="linear" presStyleCnt="0">
        <dgm:presLayoutVars>
          <dgm:dir/>
          <dgm:animLvl val="lvl"/>
          <dgm:resizeHandles val="exact"/>
        </dgm:presLayoutVars>
      </dgm:prSet>
      <dgm:spPr/>
    </dgm:pt>
    <dgm:pt modelId="{849F096E-A473-AC4C-9EC7-6F49691BD094}" type="pres">
      <dgm:prSet presAssocID="{0AA39885-7B81-49B6-B262-8599609BAFA2}" presName="parentLin" presStyleCnt="0"/>
      <dgm:spPr/>
    </dgm:pt>
    <dgm:pt modelId="{97A1454C-7E4F-3844-A0D5-3B975AB6C4DB}" type="pres">
      <dgm:prSet presAssocID="{0AA39885-7B81-49B6-B262-8599609BAFA2}" presName="parentLeftMargin" presStyleLbl="node1" presStyleIdx="0" presStyleCnt="3"/>
      <dgm:spPr/>
    </dgm:pt>
    <dgm:pt modelId="{84F71922-ACCE-6648-AD8C-77ECC7AAF12F}" type="pres">
      <dgm:prSet presAssocID="{0AA39885-7B81-49B6-B262-8599609BAF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15D86B-E052-1842-8088-4BE389966D87}" type="pres">
      <dgm:prSet presAssocID="{0AA39885-7B81-49B6-B262-8599609BAFA2}" presName="negativeSpace" presStyleCnt="0"/>
      <dgm:spPr/>
    </dgm:pt>
    <dgm:pt modelId="{FAECCB59-8838-1D4A-9312-4FD6BD657D92}" type="pres">
      <dgm:prSet presAssocID="{0AA39885-7B81-49B6-B262-8599609BAFA2}" presName="childText" presStyleLbl="conFgAcc1" presStyleIdx="0" presStyleCnt="3">
        <dgm:presLayoutVars>
          <dgm:bulletEnabled val="1"/>
        </dgm:presLayoutVars>
      </dgm:prSet>
      <dgm:spPr/>
    </dgm:pt>
    <dgm:pt modelId="{ECC13E25-E4FE-E243-B1E6-1714694BA0DB}" type="pres">
      <dgm:prSet presAssocID="{0118C22B-93B0-41D7-9E16-C5F9E32800F2}" presName="spaceBetweenRectangles" presStyleCnt="0"/>
      <dgm:spPr/>
    </dgm:pt>
    <dgm:pt modelId="{488F04BE-CAE6-0F41-B2F9-1B6891CE0BDD}" type="pres">
      <dgm:prSet presAssocID="{2B9D5B53-C9D2-438E-93C6-59735DCFC7A6}" presName="parentLin" presStyleCnt="0"/>
      <dgm:spPr/>
    </dgm:pt>
    <dgm:pt modelId="{97E21860-4C6C-F845-8712-0C208E14F3CD}" type="pres">
      <dgm:prSet presAssocID="{2B9D5B53-C9D2-438E-93C6-59735DCFC7A6}" presName="parentLeftMargin" presStyleLbl="node1" presStyleIdx="0" presStyleCnt="3"/>
      <dgm:spPr/>
    </dgm:pt>
    <dgm:pt modelId="{6451B7B1-0260-264C-BF6C-83C84CD706BA}" type="pres">
      <dgm:prSet presAssocID="{2B9D5B53-C9D2-438E-93C6-59735DCFC7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0B1E98-621C-6540-8E86-8F6C986F96CE}" type="pres">
      <dgm:prSet presAssocID="{2B9D5B53-C9D2-438E-93C6-59735DCFC7A6}" presName="negativeSpace" presStyleCnt="0"/>
      <dgm:spPr/>
    </dgm:pt>
    <dgm:pt modelId="{AE42A0BC-CD3D-1249-AFFD-48FD6797CFDC}" type="pres">
      <dgm:prSet presAssocID="{2B9D5B53-C9D2-438E-93C6-59735DCFC7A6}" presName="childText" presStyleLbl="conFgAcc1" presStyleIdx="1" presStyleCnt="3">
        <dgm:presLayoutVars>
          <dgm:bulletEnabled val="1"/>
        </dgm:presLayoutVars>
      </dgm:prSet>
      <dgm:spPr/>
    </dgm:pt>
    <dgm:pt modelId="{52D1DED5-E242-B64E-8B51-5FAC0FA96E32}" type="pres">
      <dgm:prSet presAssocID="{F2FBCB07-468D-4B74-AC67-9501CD65D5B0}" presName="spaceBetweenRectangles" presStyleCnt="0"/>
      <dgm:spPr/>
    </dgm:pt>
    <dgm:pt modelId="{DE7FFC31-8973-D14B-96F6-E4E268BFFDF2}" type="pres">
      <dgm:prSet presAssocID="{573F2024-96D0-452E-962D-E8057FC6377E}" presName="parentLin" presStyleCnt="0"/>
      <dgm:spPr/>
    </dgm:pt>
    <dgm:pt modelId="{1374916F-D576-6048-A039-9F3D9100BF60}" type="pres">
      <dgm:prSet presAssocID="{573F2024-96D0-452E-962D-E8057FC6377E}" presName="parentLeftMargin" presStyleLbl="node1" presStyleIdx="1" presStyleCnt="3"/>
      <dgm:spPr/>
    </dgm:pt>
    <dgm:pt modelId="{B02F7F92-E248-D448-9584-4FB285D93E64}" type="pres">
      <dgm:prSet presAssocID="{573F2024-96D0-452E-962D-E8057FC6377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9343975-8B51-5D4B-858C-F13D822F27BA}" type="pres">
      <dgm:prSet presAssocID="{573F2024-96D0-452E-962D-E8057FC6377E}" presName="negativeSpace" presStyleCnt="0"/>
      <dgm:spPr/>
    </dgm:pt>
    <dgm:pt modelId="{2346F724-55DD-874E-86FD-860181983363}" type="pres">
      <dgm:prSet presAssocID="{573F2024-96D0-452E-962D-E8057FC637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724C301-A94E-487E-8CD0-8154D58EEB95}" srcId="{2B9D5B53-C9D2-438E-93C6-59735DCFC7A6}" destId="{CC920088-17BB-4738-B032-9881A43203B7}" srcOrd="0" destOrd="0" parTransId="{55B826D5-09DA-4FE5-B66B-AE13AA2FBEFE}" sibTransId="{5BB55CBB-E9C8-4826-BAC3-400FCA3634A7}"/>
    <dgm:cxn modelId="{DE953309-42EC-CA42-B65C-901999980A6B}" type="presOf" srcId="{573F2024-96D0-452E-962D-E8057FC6377E}" destId="{1374916F-D576-6048-A039-9F3D9100BF60}" srcOrd="0" destOrd="0" presId="urn:microsoft.com/office/officeart/2005/8/layout/list1"/>
    <dgm:cxn modelId="{92A22310-2CF9-8F46-9C15-25B3F2F84889}" type="presOf" srcId="{8C4F536E-0436-4CD5-AEBA-2CA098881D3A}" destId="{5256071D-C20A-CD44-8963-188389BEB90A}" srcOrd="0" destOrd="0" presId="urn:microsoft.com/office/officeart/2005/8/layout/list1"/>
    <dgm:cxn modelId="{19370237-EC82-4839-8198-2FB001EC7BC4}" srcId="{8C4F536E-0436-4CD5-AEBA-2CA098881D3A}" destId="{0AA39885-7B81-49B6-B262-8599609BAFA2}" srcOrd="0" destOrd="0" parTransId="{01F96D65-B40E-47C2-9805-C58CE21CD929}" sibTransId="{0118C22B-93B0-41D7-9E16-C5F9E32800F2}"/>
    <dgm:cxn modelId="{D38E3F45-2B81-4EDF-98AF-B7522E56056A}" srcId="{573F2024-96D0-452E-962D-E8057FC6377E}" destId="{F21CD66A-3964-46A0-B9F5-DBFDE450171C}" srcOrd="1" destOrd="0" parTransId="{5D04B7ED-3A51-4324-80AF-DC612FC5BD87}" sibTransId="{CE2C4C48-4064-48EF-8452-09871B4B20E9}"/>
    <dgm:cxn modelId="{BFECBA46-6356-4848-954F-72F47BC1954F}" type="presOf" srcId="{8E84458C-C6B6-4AB7-8E81-743B516A2E78}" destId="{2346F724-55DD-874E-86FD-860181983363}" srcOrd="0" destOrd="5" presId="urn:microsoft.com/office/officeart/2005/8/layout/list1"/>
    <dgm:cxn modelId="{B863EF4D-15F2-4E51-888F-82E7D9E5E0FD}" srcId="{F21CD66A-3964-46A0-B9F5-DBFDE450171C}" destId="{700F635F-EA68-4163-A1CF-F740D205EF6B}" srcOrd="0" destOrd="0" parTransId="{958F0CA4-C65F-404F-A078-FD5ACE0FB9AF}" sibTransId="{3A21B713-24E0-44FD-B582-03E080ABEFF4}"/>
    <dgm:cxn modelId="{A33B0E5C-DABC-A441-8B6A-6EC75E7F5C90}" type="presOf" srcId="{CC920088-17BB-4738-B032-9881A43203B7}" destId="{AE42A0BC-CD3D-1249-AFFD-48FD6797CFDC}" srcOrd="0" destOrd="0" presId="urn:microsoft.com/office/officeart/2005/8/layout/list1"/>
    <dgm:cxn modelId="{E1BD155D-931A-BB48-9892-AFBB1F21C7E1}" type="presOf" srcId="{F21CD66A-3964-46A0-B9F5-DBFDE450171C}" destId="{2346F724-55DD-874E-86FD-860181983363}" srcOrd="0" destOrd="1" presId="urn:microsoft.com/office/officeart/2005/8/layout/list1"/>
    <dgm:cxn modelId="{39C99974-60EA-3D46-8B11-499EB883571C}" type="presOf" srcId="{700F635F-EA68-4163-A1CF-F740D205EF6B}" destId="{2346F724-55DD-874E-86FD-860181983363}" srcOrd="0" destOrd="2" presId="urn:microsoft.com/office/officeart/2005/8/layout/list1"/>
    <dgm:cxn modelId="{23201C91-3E57-4B9B-A8F6-90500CFDC0DB}" srcId="{573F2024-96D0-452E-962D-E8057FC6377E}" destId="{80CB2716-6041-4160-812A-71B34DDF184E}" srcOrd="0" destOrd="0" parTransId="{658D7CA9-4E50-478C-8248-DEF633C47A80}" sibTransId="{F0CC1FA8-1266-4280-AF7A-659B1E5F044B}"/>
    <dgm:cxn modelId="{AA789A98-8818-E04D-B79F-6CECF7572780}" type="presOf" srcId="{2B9D5B53-C9D2-438E-93C6-59735DCFC7A6}" destId="{6451B7B1-0260-264C-BF6C-83C84CD706BA}" srcOrd="1" destOrd="0" presId="urn:microsoft.com/office/officeart/2005/8/layout/list1"/>
    <dgm:cxn modelId="{DD078099-06B6-4D86-AA1C-3AF5C45F9C4F}" srcId="{8C4F536E-0436-4CD5-AEBA-2CA098881D3A}" destId="{2B9D5B53-C9D2-438E-93C6-59735DCFC7A6}" srcOrd="1" destOrd="0" parTransId="{23E07581-CB26-4742-8B8E-5CF90810F617}" sibTransId="{F2FBCB07-468D-4B74-AC67-9501CD65D5B0}"/>
    <dgm:cxn modelId="{35B84DA3-AB9A-4E69-8EA5-7B8DECFB5CC4}" srcId="{0AA39885-7B81-49B6-B262-8599609BAFA2}" destId="{D90BDD07-1CBB-4FB6-95CB-0C9686540E94}" srcOrd="0" destOrd="0" parTransId="{E38FFF90-F636-4BD7-B609-69444C7CDD08}" sibTransId="{B7877AF7-DEB1-4EC8-92B0-F6C834310B66}"/>
    <dgm:cxn modelId="{4DE070B8-4A03-C54D-9787-9938569FF6B0}" type="presOf" srcId="{BD9C2F3E-BAF4-46C9-A5B6-654E1684E474}" destId="{2346F724-55DD-874E-86FD-860181983363}" srcOrd="0" destOrd="4" presId="urn:microsoft.com/office/officeart/2005/8/layout/list1"/>
    <dgm:cxn modelId="{3D2B30C2-454F-4285-B303-95440BCC5A56}" srcId="{8C4F536E-0436-4CD5-AEBA-2CA098881D3A}" destId="{573F2024-96D0-452E-962D-E8057FC6377E}" srcOrd="2" destOrd="0" parTransId="{C3C32D35-862D-43DF-A0CC-F432FDB712E2}" sibTransId="{6CACDA51-2672-42C3-9313-D62299F4811D}"/>
    <dgm:cxn modelId="{FB964FCD-528C-7742-B801-31D774EDAA08}" type="presOf" srcId="{EBF44174-89CE-4F5B-BAB2-891B10BBAB27}" destId="{2346F724-55DD-874E-86FD-860181983363}" srcOrd="0" destOrd="3" presId="urn:microsoft.com/office/officeart/2005/8/layout/list1"/>
    <dgm:cxn modelId="{E9312CDB-B210-2548-B952-BFC97F258494}" type="presOf" srcId="{0AA39885-7B81-49B6-B262-8599609BAFA2}" destId="{84F71922-ACCE-6648-AD8C-77ECC7AAF12F}" srcOrd="1" destOrd="0" presId="urn:microsoft.com/office/officeart/2005/8/layout/list1"/>
    <dgm:cxn modelId="{4C8A77DD-1B79-074C-B51C-C4CE57F4A805}" type="presOf" srcId="{D90BDD07-1CBB-4FB6-95CB-0C9686540E94}" destId="{FAECCB59-8838-1D4A-9312-4FD6BD657D92}" srcOrd="0" destOrd="0" presId="urn:microsoft.com/office/officeart/2005/8/layout/list1"/>
    <dgm:cxn modelId="{8C3966E1-1420-A44F-ACE4-9F03681C5B17}" type="presOf" srcId="{0AA39885-7B81-49B6-B262-8599609BAFA2}" destId="{97A1454C-7E4F-3844-A0D5-3B975AB6C4DB}" srcOrd="0" destOrd="0" presId="urn:microsoft.com/office/officeart/2005/8/layout/list1"/>
    <dgm:cxn modelId="{B526E6EA-067E-4DE8-8207-0FDC35AA51A0}" srcId="{F21CD66A-3964-46A0-B9F5-DBFDE450171C}" destId="{BD9C2F3E-BAF4-46C9-A5B6-654E1684E474}" srcOrd="2" destOrd="0" parTransId="{0878E047-A4EC-4F3F-B914-8122467065D3}" sibTransId="{E4D766A6-C552-4864-8BC0-59EB03D6EF38}"/>
    <dgm:cxn modelId="{C82F5CED-B2B5-BF45-9BE5-AE3B8A164497}" type="presOf" srcId="{80CB2716-6041-4160-812A-71B34DDF184E}" destId="{2346F724-55DD-874E-86FD-860181983363}" srcOrd="0" destOrd="0" presId="urn:microsoft.com/office/officeart/2005/8/layout/list1"/>
    <dgm:cxn modelId="{647E6DF1-1792-7846-93DD-A7B260AA27F2}" type="presOf" srcId="{2B9D5B53-C9D2-438E-93C6-59735DCFC7A6}" destId="{97E21860-4C6C-F845-8712-0C208E14F3CD}" srcOrd="0" destOrd="0" presId="urn:microsoft.com/office/officeart/2005/8/layout/list1"/>
    <dgm:cxn modelId="{E862ADF2-A7BC-AD4D-A81F-491D233B1A2D}" type="presOf" srcId="{573F2024-96D0-452E-962D-E8057FC6377E}" destId="{B02F7F92-E248-D448-9584-4FB285D93E64}" srcOrd="1" destOrd="0" presId="urn:microsoft.com/office/officeart/2005/8/layout/list1"/>
    <dgm:cxn modelId="{60AC97F4-8E8A-4EF1-9347-8DF592271F1F}" srcId="{F21CD66A-3964-46A0-B9F5-DBFDE450171C}" destId="{8E84458C-C6B6-4AB7-8E81-743B516A2E78}" srcOrd="3" destOrd="0" parTransId="{B55CFFC7-8407-4047-BA28-05A05967EEF9}" sibTransId="{9B0A53B8-75FA-4BEC-A8DE-9B19B6DB5685}"/>
    <dgm:cxn modelId="{6AAD2EFE-EBD3-4103-9CEB-185EF490FB78}" srcId="{F21CD66A-3964-46A0-B9F5-DBFDE450171C}" destId="{EBF44174-89CE-4F5B-BAB2-891B10BBAB27}" srcOrd="1" destOrd="0" parTransId="{70D6D2F4-F69A-46B9-881E-594AE482E95A}" sibTransId="{467EC4E8-B8FF-4E03-B3EC-3AEC12EB38FF}"/>
    <dgm:cxn modelId="{74C802F0-7837-2D4F-AC04-5B67594BECCC}" type="presParOf" srcId="{5256071D-C20A-CD44-8963-188389BEB90A}" destId="{849F096E-A473-AC4C-9EC7-6F49691BD094}" srcOrd="0" destOrd="0" presId="urn:microsoft.com/office/officeart/2005/8/layout/list1"/>
    <dgm:cxn modelId="{205E6AA5-1CC2-474F-9ACC-D4D5F6006BA9}" type="presParOf" srcId="{849F096E-A473-AC4C-9EC7-6F49691BD094}" destId="{97A1454C-7E4F-3844-A0D5-3B975AB6C4DB}" srcOrd="0" destOrd="0" presId="urn:microsoft.com/office/officeart/2005/8/layout/list1"/>
    <dgm:cxn modelId="{269C9C2B-129C-A349-8312-76AE4BDA6072}" type="presParOf" srcId="{849F096E-A473-AC4C-9EC7-6F49691BD094}" destId="{84F71922-ACCE-6648-AD8C-77ECC7AAF12F}" srcOrd="1" destOrd="0" presId="urn:microsoft.com/office/officeart/2005/8/layout/list1"/>
    <dgm:cxn modelId="{FAC381A2-4B82-9D48-B0F9-132407335D33}" type="presParOf" srcId="{5256071D-C20A-CD44-8963-188389BEB90A}" destId="{3315D86B-E052-1842-8088-4BE389966D87}" srcOrd="1" destOrd="0" presId="urn:microsoft.com/office/officeart/2005/8/layout/list1"/>
    <dgm:cxn modelId="{5E30DFEF-CCD7-AC41-8F02-A59D4CF07707}" type="presParOf" srcId="{5256071D-C20A-CD44-8963-188389BEB90A}" destId="{FAECCB59-8838-1D4A-9312-4FD6BD657D92}" srcOrd="2" destOrd="0" presId="urn:microsoft.com/office/officeart/2005/8/layout/list1"/>
    <dgm:cxn modelId="{B0826BE9-C256-EA4A-8C9D-7F6F76332676}" type="presParOf" srcId="{5256071D-C20A-CD44-8963-188389BEB90A}" destId="{ECC13E25-E4FE-E243-B1E6-1714694BA0DB}" srcOrd="3" destOrd="0" presId="urn:microsoft.com/office/officeart/2005/8/layout/list1"/>
    <dgm:cxn modelId="{61B036C6-D38D-6141-9905-749DC47C29B1}" type="presParOf" srcId="{5256071D-C20A-CD44-8963-188389BEB90A}" destId="{488F04BE-CAE6-0F41-B2F9-1B6891CE0BDD}" srcOrd="4" destOrd="0" presId="urn:microsoft.com/office/officeart/2005/8/layout/list1"/>
    <dgm:cxn modelId="{258AA191-0967-4B46-AE87-69D7415E53BB}" type="presParOf" srcId="{488F04BE-CAE6-0F41-B2F9-1B6891CE0BDD}" destId="{97E21860-4C6C-F845-8712-0C208E14F3CD}" srcOrd="0" destOrd="0" presId="urn:microsoft.com/office/officeart/2005/8/layout/list1"/>
    <dgm:cxn modelId="{A976B05D-6897-844F-9FBC-A72600121C1C}" type="presParOf" srcId="{488F04BE-CAE6-0F41-B2F9-1B6891CE0BDD}" destId="{6451B7B1-0260-264C-BF6C-83C84CD706BA}" srcOrd="1" destOrd="0" presId="urn:microsoft.com/office/officeart/2005/8/layout/list1"/>
    <dgm:cxn modelId="{1E165F45-D839-9541-90B4-ED20806434AF}" type="presParOf" srcId="{5256071D-C20A-CD44-8963-188389BEB90A}" destId="{210B1E98-621C-6540-8E86-8F6C986F96CE}" srcOrd="5" destOrd="0" presId="urn:microsoft.com/office/officeart/2005/8/layout/list1"/>
    <dgm:cxn modelId="{B378A007-E65A-F040-8F58-5B3B02444B16}" type="presParOf" srcId="{5256071D-C20A-CD44-8963-188389BEB90A}" destId="{AE42A0BC-CD3D-1249-AFFD-48FD6797CFDC}" srcOrd="6" destOrd="0" presId="urn:microsoft.com/office/officeart/2005/8/layout/list1"/>
    <dgm:cxn modelId="{64B29625-A6F7-9141-9C90-DA2A0F6CAC63}" type="presParOf" srcId="{5256071D-C20A-CD44-8963-188389BEB90A}" destId="{52D1DED5-E242-B64E-8B51-5FAC0FA96E32}" srcOrd="7" destOrd="0" presId="urn:microsoft.com/office/officeart/2005/8/layout/list1"/>
    <dgm:cxn modelId="{7DBB8531-75DE-C44B-AEBF-2EBCB11462F0}" type="presParOf" srcId="{5256071D-C20A-CD44-8963-188389BEB90A}" destId="{DE7FFC31-8973-D14B-96F6-E4E268BFFDF2}" srcOrd="8" destOrd="0" presId="urn:microsoft.com/office/officeart/2005/8/layout/list1"/>
    <dgm:cxn modelId="{EFC48C34-7A73-5E4A-B035-8C40556AE18F}" type="presParOf" srcId="{DE7FFC31-8973-D14B-96F6-E4E268BFFDF2}" destId="{1374916F-D576-6048-A039-9F3D9100BF60}" srcOrd="0" destOrd="0" presId="urn:microsoft.com/office/officeart/2005/8/layout/list1"/>
    <dgm:cxn modelId="{4848A51B-E19A-EC48-9B19-40CC95F9CE24}" type="presParOf" srcId="{DE7FFC31-8973-D14B-96F6-E4E268BFFDF2}" destId="{B02F7F92-E248-D448-9584-4FB285D93E64}" srcOrd="1" destOrd="0" presId="urn:microsoft.com/office/officeart/2005/8/layout/list1"/>
    <dgm:cxn modelId="{F1512169-830A-9A45-A25F-A1C2AFF3C6C7}" type="presParOf" srcId="{5256071D-C20A-CD44-8963-188389BEB90A}" destId="{99343975-8B51-5D4B-858C-F13D822F27BA}" srcOrd="9" destOrd="0" presId="urn:microsoft.com/office/officeart/2005/8/layout/list1"/>
    <dgm:cxn modelId="{6A2D33AE-E6DF-0C40-B7BB-189639BCDC32}" type="presParOf" srcId="{5256071D-C20A-CD44-8963-188389BEB90A}" destId="{2346F724-55DD-874E-86FD-8601819833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4F536E-0436-4CD5-AEBA-2CA098881D3A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A39885-7B81-49B6-B262-8599609BAFA2}">
      <dgm:prSet/>
      <dgm:spPr/>
      <dgm:t>
        <a:bodyPr/>
        <a:lstStyle/>
        <a:p>
          <a:r>
            <a:rPr lang="en-US" b="1"/>
            <a:t>Input:</a:t>
          </a:r>
          <a:endParaRPr lang="en-US"/>
        </a:p>
      </dgm:t>
    </dgm:pt>
    <dgm:pt modelId="{01F96D65-B40E-47C2-9805-C58CE21CD929}" type="parTrans" cxnId="{19370237-EC82-4839-8198-2FB001EC7BC4}">
      <dgm:prSet/>
      <dgm:spPr/>
      <dgm:t>
        <a:bodyPr/>
        <a:lstStyle/>
        <a:p>
          <a:endParaRPr lang="en-US"/>
        </a:p>
      </dgm:t>
    </dgm:pt>
    <dgm:pt modelId="{0118C22B-93B0-41D7-9E16-C5F9E32800F2}" type="sibTrans" cxnId="{19370237-EC82-4839-8198-2FB001EC7BC4}">
      <dgm:prSet/>
      <dgm:spPr/>
      <dgm:t>
        <a:bodyPr/>
        <a:lstStyle/>
        <a:p>
          <a:endParaRPr lang="en-US"/>
        </a:p>
      </dgm:t>
    </dgm:pt>
    <dgm:pt modelId="{D90BDD07-1CBB-4FB6-95CB-0C9686540E94}">
      <dgm:prSet/>
      <dgm:spPr/>
      <dgm:t>
        <a:bodyPr/>
        <a:lstStyle/>
        <a:p>
          <a:r>
            <a:rPr lang="en-US" dirty="0"/>
            <a:t>Source program written in a well-defined, unambiguous programming language</a:t>
          </a:r>
        </a:p>
      </dgm:t>
    </dgm:pt>
    <dgm:pt modelId="{E38FFF90-F636-4BD7-B609-69444C7CDD08}" type="parTrans" cxnId="{35B84DA3-AB9A-4E69-8EA5-7B8DECFB5CC4}">
      <dgm:prSet/>
      <dgm:spPr/>
      <dgm:t>
        <a:bodyPr/>
        <a:lstStyle/>
        <a:p>
          <a:endParaRPr lang="en-US"/>
        </a:p>
      </dgm:t>
    </dgm:pt>
    <dgm:pt modelId="{B7877AF7-DEB1-4EC8-92B0-F6C834310B66}" type="sibTrans" cxnId="{35B84DA3-AB9A-4E69-8EA5-7B8DECFB5CC4}">
      <dgm:prSet/>
      <dgm:spPr/>
      <dgm:t>
        <a:bodyPr/>
        <a:lstStyle/>
        <a:p>
          <a:endParaRPr lang="en-US"/>
        </a:p>
      </dgm:t>
    </dgm:pt>
    <dgm:pt modelId="{2B9D5B53-C9D2-438E-93C6-59735DCFC7A6}">
      <dgm:prSet/>
      <dgm:spPr/>
      <dgm:t>
        <a:bodyPr/>
        <a:lstStyle/>
        <a:p>
          <a:r>
            <a:rPr lang="en-US" b="1"/>
            <a:t>Output:</a:t>
          </a:r>
          <a:endParaRPr lang="en-US"/>
        </a:p>
      </dgm:t>
    </dgm:pt>
    <dgm:pt modelId="{23E07581-CB26-4742-8B8E-5CF90810F617}" type="parTrans" cxnId="{DD078099-06B6-4D86-AA1C-3AF5C45F9C4F}">
      <dgm:prSet/>
      <dgm:spPr/>
      <dgm:t>
        <a:bodyPr/>
        <a:lstStyle/>
        <a:p>
          <a:endParaRPr lang="en-US"/>
        </a:p>
      </dgm:t>
    </dgm:pt>
    <dgm:pt modelId="{F2FBCB07-468D-4B74-AC67-9501CD65D5B0}" type="sibTrans" cxnId="{DD078099-06B6-4D86-AA1C-3AF5C45F9C4F}">
      <dgm:prSet/>
      <dgm:spPr/>
      <dgm:t>
        <a:bodyPr/>
        <a:lstStyle/>
        <a:p>
          <a:endParaRPr lang="en-US"/>
        </a:p>
      </dgm:t>
    </dgm:pt>
    <dgm:pt modelId="{CC920088-17BB-4738-B032-9881A43203B7}">
      <dgm:prSet/>
      <dgm:spPr/>
      <dgm:t>
        <a:bodyPr/>
        <a:lstStyle/>
        <a:p>
          <a:pPr>
            <a:buNone/>
          </a:pPr>
          <a:r>
            <a:rPr lang="en-US" dirty="0"/>
            <a:t>Direct execution of the program’s instructions; usually no separate target code is produced</a:t>
          </a:r>
        </a:p>
      </dgm:t>
    </dgm:pt>
    <dgm:pt modelId="{55B826D5-09DA-4FE5-B66B-AE13AA2FBEFE}" type="parTrans" cxnId="{5724C301-A94E-487E-8CD0-8154D58EEB95}">
      <dgm:prSet/>
      <dgm:spPr/>
      <dgm:t>
        <a:bodyPr/>
        <a:lstStyle/>
        <a:p>
          <a:endParaRPr lang="en-US"/>
        </a:p>
      </dgm:t>
    </dgm:pt>
    <dgm:pt modelId="{5BB55CBB-E9C8-4826-BAC3-400FCA3634A7}" type="sibTrans" cxnId="{5724C301-A94E-487E-8CD0-8154D58EEB95}">
      <dgm:prSet/>
      <dgm:spPr/>
      <dgm:t>
        <a:bodyPr/>
        <a:lstStyle/>
        <a:p>
          <a:endParaRPr lang="en-US"/>
        </a:p>
      </dgm:t>
    </dgm:pt>
    <dgm:pt modelId="{573F2024-96D0-452E-962D-E8057FC6377E}">
      <dgm:prSet/>
      <dgm:spPr/>
      <dgm:t>
        <a:bodyPr/>
        <a:lstStyle/>
        <a:p>
          <a:r>
            <a:rPr lang="en-US" b="1"/>
            <a:t>Task:</a:t>
          </a:r>
          <a:endParaRPr lang="en-US"/>
        </a:p>
      </dgm:t>
    </dgm:pt>
    <dgm:pt modelId="{C3C32D35-862D-43DF-A0CC-F432FDB712E2}" type="parTrans" cxnId="{3D2B30C2-454F-4285-B303-95440BCC5A56}">
      <dgm:prSet/>
      <dgm:spPr/>
      <dgm:t>
        <a:bodyPr/>
        <a:lstStyle/>
        <a:p>
          <a:endParaRPr lang="en-US"/>
        </a:p>
      </dgm:t>
    </dgm:pt>
    <dgm:pt modelId="{6CACDA51-2672-42C3-9313-D62299F4811D}" type="sibTrans" cxnId="{3D2B30C2-454F-4285-B303-95440BCC5A56}">
      <dgm:prSet/>
      <dgm:spPr/>
      <dgm:t>
        <a:bodyPr/>
        <a:lstStyle/>
        <a:p>
          <a:endParaRPr lang="en-US"/>
        </a:p>
      </dgm:t>
    </dgm:pt>
    <dgm:pt modelId="{80CB2716-6041-4160-812A-71B34DDF184E}">
      <dgm:prSet/>
      <dgm:spPr/>
      <dgm:t>
        <a:bodyPr/>
        <a:lstStyle/>
        <a:p>
          <a:r>
            <a:rPr lang="en-US" b="0" dirty="0"/>
            <a:t>Execute the program line by line (or statement by statement)</a:t>
          </a:r>
        </a:p>
      </dgm:t>
    </dgm:pt>
    <dgm:pt modelId="{658D7CA9-4E50-478C-8248-DEF633C47A80}" type="parTrans" cxnId="{23201C91-3E57-4B9B-A8F6-90500CFDC0DB}">
      <dgm:prSet/>
      <dgm:spPr/>
      <dgm:t>
        <a:bodyPr/>
        <a:lstStyle/>
        <a:p>
          <a:endParaRPr lang="en-US"/>
        </a:p>
      </dgm:t>
    </dgm:pt>
    <dgm:pt modelId="{F0CC1FA8-1266-4280-AF7A-659B1E5F044B}" type="sibTrans" cxnId="{23201C91-3E57-4B9B-A8F6-90500CFDC0DB}">
      <dgm:prSet/>
      <dgm:spPr/>
      <dgm:t>
        <a:bodyPr/>
        <a:lstStyle/>
        <a:p>
          <a:endParaRPr lang="en-US"/>
        </a:p>
      </dgm:t>
    </dgm:pt>
    <dgm:pt modelId="{F21CD66A-3964-46A0-B9F5-DBFDE450171C}">
      <dgm:prSet/>
      <dgm:spPr/>
      <dgm:t>
        <a:bodyPr/>
        <a:lstStyle/>
        <a:p>
          <a:r>
            <a:rPr lang="en-US" b="0" dirty="0"/>
            <a:t>Preserve observable behavior</a:t>
          </a:r>
          <a:endParaRPr lang="en-US" dirty="0"/>
        </a:p>
      </dgm:t>
    </dgm:pt>
    <dgm:pt modelId="{5D04B7ED-3A51-4324-80AF-DC612FC5BD87}" type="parTrans" cxnId="{D38E3F45-2B81-4EDF-98AF-B7522E56056A}">
      <dgm:prSet/>
      <dgm:spPr/>
      <dgm:t>
        <a:bodyPr/>
        <a:lstStyle/>
        <a:p>
          <a:endParaRPr lang="en-US"/>
        </a:p>
      </dgm:t>
    </dgm:pt>
    <dgm:pt modelId="{CE2C4C48-4064-48EF-8452-09871B4B20E9}" type="sibTrans" cxnId="{D38E3F45-2B81-4EDF-98AF-B7522E56056A}">
      <dgm:prSet/>
      <dgm:spPr/>
      <dgm:t>
        <a:bodyPr/>
        <a:lstStyle/>
        <a:p>
          <a:endParaRPr lang="en-US"/>
        </a:p>
      </dgm:t>
    </dgm:pt>
    <dgm:pt modelId="{FF1D1DA1-A740-EA4D-BE9D-460AD68ACE80}">
      <dgm:prSet/>
      <dgm:spPr/>
      <dgm:t>
        <a:bodyPr/>
        <a:lstStyle/>
        <a:p>
          <a:endParaRPr lang="en-US" dirty="0"/>
        </a:p>
      </dgm:t>
    </dgm:pt>
    <dgm:pt modelId="{E4730920-D02B-2841-B5CB-DB1D534A658E}" type="parTrans" cxnId="{6BBD6C76-AE36-C648-B2D9-D5F8E687439F}">
      <dgm:prSet/>
      <dgm:spPr/>
      <dgm:t>
        <a:bodyPr/>
        <a:lstStyle/>
        <a:p>
          <a:endParaRPr lang="en-US"/>
        </a:p>
      </dgm:t>
    </dgm:pt>
    <dgm:pt modelId="{D8BF90A2-0D2D-5D4C-8F58-E0E4B785B4B6}" type="sibTrans" cxnId="{6BBD6C76-AE36-C648-B2D9-D5F8E687439F}">
      <dgm:prSet/>
      <dgm:spPr/>
      <dgm:t>
        <a:bodyPr/>
        <a:lstStyle/>
        <a:p>
          <a:endParaRPr lang="en-US"/>
        </a:p>
      </dgm:t>
    </dgm:pt>
    <dgm:pt modelId="{DB91D638-E3C1-724A-8684-5F006C27381F}">
      <dgm:prSet/>
      <dgm:spPr/>
      <dgm:t>
        <a:bodyPr/>
        <a:lstStyle/>
        <a:p>
          <a:endParaRPr lang="en-US" dirty="0"/>
        </a:p>
      </dgm:t>
    </dgm:pt>
    <dgm:pt modelId="{22B26FF5-DAB7-C84D-A995-8F01480471EB}" type="parTrans" cxnId="{EFE7F4BD-70F7-824D-9601-21D7E12305E5}">
      <dgm:prSet/>
      <dgm:spPr/>
      <dgm:t>
        <a:bodyPr/>
        <a:lstStyle/>
        <a:p>
          <a:endParaRPr lang="en-US"/>
        </a:p>
      </dgm:t>
    </dgm:pt>
    <dgm:pt modelId="{BA07DC24-6B31-9043-AE70-9CD0CB12D56D}" type="sibTrans" cxnId="{EFE7F4BD-70F7-824D-9601-21D7E12305E5}">
      <dgm:prSet/>
      <dgm:spPr/>
      <dgm:t>
        <a:bodyPr/>
        <a:lstStyle/>
        <a:p>
          <a:endParaRPr lang="en-US"/>
        </a:p>
      </dgm:t>
    </dgm:pt>
    <dgm:pt modelId="{2F8E0A85-628F-DE40-A2AE-B8AC607E2B68}">
      <dgm:prSet/>
      <dgm:spPr/>
      <dgm:t>
        <a:bodyPr/>
        <a:lstStyle/>
        <a:p>
          <a:endParaRPr lang="en-US" dirty="0"/>
        </a:p>
      </dgm:t>
    </dgm:pt>
    <dgm:pt modelId="{0FC310E3-635B-544F-A5EA-D3B9A544DBC0}" type="parTrans" cxnId="{1F4E95A4-C77B-CF4D-827B-D13348925FDC}">
      <dgm:prSet/>
      <dgm:spPr/>
      <dgm:t>
        <a:bodyPr/>
        <a:lstStyle/>
        <a:p>
          <a:endParaRPr lang="en-US"/>
        </a:p>
      </dgm:t>
    </dgm:pt>
    <dgm:pt modelId="{833896C6-B06D-ED49-9551-ED5E49365D03}" type="sibTrans" cxnId="{1F4E95A4-C77B-CF4D-827B-D13348925FDC}">
      <dgm:prSet/>
      <dgm:spPr/>
      <dgm:t>
        <a:bodyPr/>
        <a:lstStyle/>
        <a:p>
          <a:endParaRPr lang="en-US"/>
        </a:p>
      </dgm:t>
    </dgm:pt>
    <dgm:pt modelId="{8D9961E7-EF54-F249-8194-E3FDB4FB7F04}">
      <dgm:prSet/>
      <dgm:spPr/>
      <dgm:t>
        <a:bodyPr/>
        <a:lstStyle/>
        <a:p>
          <a:endParaRPr lang="en-US" dirty="0"/>
        </a:p>
      </dgm:t>
    </dgm:pt>
    <dgm:pt modelId="{B0380146-2BBD-1947-BD6A-616414BE1CB0}" type="parTrans" cxnId="{F8630C3C-005D-3740-8098-7D2FD032D1C0}">
      <dgm:prSet/>
      <dgm:spPr/>
      <dgm:t>
        <a:bodyPr/>
        <a:lstStyle/>
        <a:p>
          <a:endParaRPr lang="en-US"/>
        </a:p>
      </dgm:t>
    </dgm:pt>
    <dgm:pt modelId="{DC2DAF12-5945-E546-BFF4-CF178ED1A00C}" type="sibTrans" cxnId="{F8630C3C-005D-3740-8098-7D2FD032D1C0}">
      <dgm:prSet/>
      <dgm:spPr/>
      <dgm:t>
        <a:bodyPr/>
        <a:lstStyle/>
        <a:p>
          <a:endParaRPr lang="en-US"/>
        </a:p>
      </dgm:t>
    </dgm:pt>
    <dgm:pt modelId="{8D53A9C6-8ECF-BA4F-B8A3-5D8618BE4E00}">
      <dgm:prSet/>
      <dgm:spPr/>
      <dgm:t>
        <a:bodyPr/>
        <a:lstStyle/>
        <a:p>
          <a:endParaRPr lang="en-US" dirty="0"/>
        </a:p>
      </dgm:t>
    </dgm:pt>
    <dgm:pt modelId="{60EF3355-3D2D-B840-9DC2-64616381E1E2}" type="parTrans" cxnId="{E3C0AB9B-2814-3541-B016-7558357FD1B2}">
      <dgm:prSet/>
      <dgm:spPr/>
      <dgm:t>
        <a:bodyPr/>
        <a:lstStyle/>
        <a:p>
          <a:endParaRPr lang="en-US"/>
        </a:p>
      </dgm:t>
    </dgm:pt>
    <dgm:pt modelId="{C01810F4-FDA0-124E-AC52-F7EAAF7FE779}" type="sibTrans" cxnId="{E3C0AB9B-2814-3541-B016-7558357FD1B2}">
      <dgm:prSet/>
      <dgm:spPr/>
      <dgm:t>
        <a:bodyPr/>
        <a:lstStyle/>
        <a:p>
          <a:endParaRPr lang="en-US"/>
        </a:p>
      </dgm:t>
    </dgm:pt>
    <dgm:pt modelId="{DF47D74F-D064-3942-B9C1-D94812EAC984}">
      <dgm:prSet/>
      <dgm:spPr/>
      <dgm:t>
        <a:bodyPr/>
        <a:lstStyle/>
        <a:p>
          <a:endParaRPr lang="en-US" dirty="0"/>
        </a:p>
      </dgm:t>
    </dgm:pt>
    <dgm:pt modelId="{8E937379-4A28-3F46-8347-18FA31DD0A2E}" type="parTrans" cxnId="{01285504-48E4-D046-84FE-B92805602227}">
      <dgm:prSet/>
      <dgm:spPr/>
      <dgm:t>
        <a:bodyPr/>
        <a:lstStyle/>
        <a:p>
          <a:endParaRPr lang="en-US"/>
        </a:p>
      </dgm:t>
    </dgm:pt>
    <dgm:pt modelId="{169E4A6C-C163-C545-96A1-2094C8C7FA17}" type="sibTrans" cxnId="{01285504-48E4-D046-84FE-B92805602227}">
      <dgm:prSet/>
      <dgm:spPr/>
      <dgm:t>
        <a:bodyPr/>
        <a:lstStyle/>
        <a:p>
          <a:endParaRPr lang="en-US"/>
        </a:p>
      </dgm:t>
    </dgm:pt>
    <dgm:pt modelId="{5256071D-C20A-CD44-8963-188389BEB90A}" type="pres">
      <dgm:prSet presAssocID="{8C4F536E-0436-4CD5-AEBA-2CA098881D3A}" presName="linear" presStyleCnt="0">
        <dgm:presLayoutVars>
          <dgm:dir/>
          <dgm:animLvl val="lvl"/>
          <dgm:resizeHandles val="exact"/>
        </dgm:presLayoutVars>
      </dgm:prSet>
      <dgm:spPr/>
    </dgm:pt>
    <dgm:pt modelId="{849F096E-A473-AC4C-9EC7-6F49691BD094}" type="pres">
      <dgm:prSet presAssocID="{0AA39885-7B81-49B6-B262-8599609BAFA2}" presName="parentLin" presStyleCnt="0"/>
      <dgm:spPr/>
    </dgm:pt>
    <dgm:pt modelId="{97A1454C-7E4F-3844-A0D5-3B975AB6C4DB}" type="pres">
      <dgm:prSet presAssocID="{0AA39885-7B81-49B6-B262-8599609BAFA2}" presName="parentLeftMargin" presStyleLbl="node1" presStyleIdx="0" presStyleCnt="3"/>
      <dgm:spPr/>
    </dgm:pt>
    <dgm:pt modelId="{84F71922-ACCE-6648-AD8C-77ECC7AAF12F}" type="pres">
      <dgm:prSet presAssocID="{0AA39885-7B81-49B6-B262-8599609BAF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15D86B-E052-1842-8088-4BE389966D87}" type="pres">
      <dgm:prSet presAssocID="{0AA39885-7B81-49B6-B262-8599609BAFA2}" presName="negativeSpace" presStyleCnt="0"/>
      <dgm:spPr/>
    </dgm:pt>
    <dgm:pt modelId="{FAECCB59-8838-1D4A-9312-4FD6BD657D92}" type="pres">
      <dgm:prSet presAssocID="{0AA39885-7B81-49B6-B262-8599609BAFA2}" presName="childText" presStyleLbl="conFgAcc1" presStyleIdx="0" presStyleCnt="3">
        <dgm:presLayoutVars>
          <dgm:bulletEnabled val="1"/>
        </dgm:presLayoutVars>
      </dgm:prSet>
      <dgm:spPr/>
    </dgm:pt>
    <dgm:pt modelId="{ECC13E25-E4FE-E243-B1E6-1714694BA0DB}" type="pres">
      <dgm:prSet presAssocID="{0118C22B-93B0-41D7-9E16-C5F9E32800F2}" presName="spaceBetweenRectangles" presStyleCnt="0"/>
      <dgm:spPr/>
    </dgm:pt>
    <dgm:pt modelId="{488F04BE-CAE6-0F41-B2F9-1B6891CE0BDD}" type="pres">
      <dgm:prSet presAssocID="{2B9D5B53-C9D2-438E-93C6-59735DCFC7A6}" presName="parentLin" presStyleCnt="0"/>
      <dgm:spPr/>
    </dgm:pt>
    <dgm:pt modelId="{97E21860-4C6C-F845-8712-0C208E14F3CD}" type="pres">
      <dgm:prSet presAssocID="{2B9D5B53-C9D2-438E-93C6-59735DCFC7A6}" presName="parentLeftMargin" presStyleLbl="node1" presStyleIdx="0" presStyleCnt="3"/>
      <dgm:spPr/>
    </dgm:pt>
    <dgm:pt modelId="{6451B7B1-0260-264C-BF6C-83C84CD706BA}" type="pres">
      <dgm:prSet presAssocID="{2B9D5B53-C9D2-438E-93C6-59735DCFC7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0B1E98-621C-6540-8E86-8F6C986F96CE}" type="pres">
      <dgm:prSet presAssocID="{2B9D5B53-C9D2-438E-93C6-59735DCFC7A6}" presName="negativeSpace" presStyleCnt="0"/>
      <dgm:spPr/>
    </dgm:pt>
    <dgm:pt modelId="{AE42A0BC-CD3D-1249-AFFD-48FD6797CFDC}" type="pres">
      <dgm:prSet presAssocID="{2B9D5B53-C9D2-438E-93C6-59735DCFC7A6}" presName="childText" presStyleLbl="conFgAcc1" presStyleIdx="1" presStyleCnt="3">
        <dgm:presLayoutVars>
          <dgm:bulletEnabled val="1"/>
        </dgm:presLayoutVars>
      </dgm:prSet>
      <dgm:spPr/>
    </dgm:pt>
    <dgm:pt modelId="{52D1DED5-E242-B64E-8B51-5FAC0FA96E32}" type="pres">
      <dgm:prSet presAssocID="{F2FBCB07-468D-4B74-AC67-9501CD65D5B0}" presName="spaceBetweenRectangles" presStyleCnt="0"/>
      <dgm:spPr/>
    </dgm:pt>
    <dgm:pt modelId="{DE7FFC31-8973-D14B-96F6-E4E268BFFDF2}" type="pres">
      <dgm:prSet presAssocID="{573F2024-96D0-452E-962D-E8057FC6377E}" presName="parentLin" presStyleCnt="0"/>
      <dgm:spPr/>
    </dgm:pt>
    <dgm:pt modelId="{1374916F-D576-6048-A039-9F3D9100BF60}" type="pres">
      <dgm:prSet presAssocID="{573F2024-96D0-452E-962D-E8057FC6377E}" presName="parentLeftMargin" presStyleLbl="node1" presStyleIdx="1" presStyleCnt="3"/>
      <dgm:spPr/>
    </dgm:pt>
    <dgm:pt modelId="{B02F7F92-E248-D448-9584-4FB285D93E64}" type="pres">
      <dgm:prSet presAssocID="{573F2024-96D0-452E-962D-E8057FC6377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9343975-8B51-5D4B-858C-F13D822F27BA}" type="pres">
      <dgm:prSet presAssocID="{573F2024-96D0-452E-962D-E8057FC6377E}" presName="negativeSpace" presStyleCnt="0"/>
      <dgm:spPr/>
    </dgm:pt>
    <dgm:pt modelId="{2346F724-55DD-874E-86FD-860181983363}" type="pres">
      <dgm:prSet presAssocID="{573F2024-96D0-452E-962D-E8057FC637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724C301-A94E-487E-8CD0-8154D58EEB95}" srcId="{2B9D5B53-C9D2-438E-93C6-59735DCFC7A6}" destId="{CC920088-17BB-4738-B032-9881A43203B7}" srcOrd="0" destOrd="0" parTransId="{55B826D5-09DA-4FE5-B66B-AE13AA2FBEFE}" sibTransId="{5BB55CBB-E9C8-4826-BAC3-400FCA3634A7}"/>
    <dgm:cxn modelId="{01285504-48E4-D046-84FE-B92805602227}" srcId="{573F2024-96D0-452E-962D-E8057FC6377E}" destId="{DF47D74F-D064-3942-B9C1-D94812EAC984}" srcOrd="6" destOrd="0" parTransId="{8E937379-4A28-3F46-8347-18FA31DD0A2E}" sibTransId="{169E4A6C-C163-C545-96A1-2094C8C7FA17}"/>
    <dgm:cxn modelId="{DE953309-42EC-CA42-B65C-901999980A6B}" type="presOf" srcId="{573F2024-96D0-452E-962D-E8057FC6377E}" destId="{1374916F-D576-6048-A039-9F3D9100BF60}" srcOrd="0" destOrd="0" presId="urn:microsoft.com/office/officeart/2005/8/layout/list1"/>
    <dgm:cxn modelId="{92A22310-2CF9-8F46-9C15-25B3F2F84889}" type="presOf" srcId="{8C4F536E-0436-4CD5-AEBA-2CA098881D3A}" destId="{5256071D-C20A-CD44-8963-188389BEB90A}" srcOrd="0" destOrd="0" presId="urn:microsoft.com/office/officeart/2005/8/layout/list1"/>
    <dgm:cxn modelId="{FF65BA20-04AD-3042-972D-F050A4DF0181}" type="presOf" srcId="{8D9961E7-EF54-F249-8194-E3FDB4FB7F04}" destId="{2346F724-55DD-874E-86FD-860181983363}" srcOrd="0" destOrd="4" presId="urn:microsoft.com/office/officeart/2005/8/layout/list1"/>
    <dgm:cxn modelId="{BDD75F2C-0288-8244-A700-40394C52FB06}" type="presOf" srcId="{8D53A9C6-8ECF-BA4F-B8A3-5D8618BE4E00}" destId="{2346F724-55DD-874E-86FD-860181983363}" srcOrd="0" destOrd="5" presId="urn:microsoft.com/office/officeart/2005/8/layout/list1"/>
    <dgm:cxn modelId="{19370237-EC82-4839-8198-2FB001EC7BC4}" srcId="{8C4F536E-0436-4CD5-AEBA-2CA098881D3A}" destId="{0AA39885-7B81-49B6-B262-8599609BAFA2}" srcOrd="0" destOrd="0" parTransId="{01F96D65-B40E-47C2-9805-C58CE21CD929}" sibTransId="{0118C22B-93B0-41D7-9E16-C5F9E32800F2}"/>
    <dgm:cxn modelId="{F8630C3C-005D-3740-8098-7D2FD032D1C0}" srcId="{573F2024-96D0-452E-962D-E8057FC6377E}" destId="{8D9961E7-EF54-F249-8194-E3FDB4FB7F04}" srcOrd="4" destOrd="0" parTransId="{B0380146-2BBD-1947-BD6A-616414BE1CB0}" sibTransId="{DC2DAF12-5945-E546-BFF4-CF178ED1A00C}"/>
    <dgm:cxn modelId="{D38E3F45-2B81-4EDF-98AF-B7522E56056A}" srcId="{573F2024-96D0-452E-962D-E8057FC6377E}" destId="{F21CD66A-3964-46A0-B9F5-DBFDE450171C}" srcOrd="1" destOrd="0" parTransId="{5D04B7ED-3A51-4324-80AF-DC612FC5BD87}" sibTransId="{CE2C4C48-4064-48EF-8452-09871B4B20E9}"/>
    <dgm:cxn modelId="{A33B0E5C-DABC-A441-8B6A-6EC75E7F5C90}" type="presOf" srcId="{CC920088-17BB-4738-B032-9881A43203B7}" destId="{AE42A0BC-CD3D-1249-AFFD-48FD6797CFDC}" srcOrd="0" destOrd="0" presId="urn:microsoft.com/office/officeart/2005/8/layout/list1"/>
    <dgm:cxn modelId="{E1BD155D-931A-BB48-9892-AFBB1F21C7E1}" type="presOf" srcId="{F21CD66A-3964-46A0-B9F5-DBFDE450171C}" destId="{2346F724-55DD-874E-86FD-860181983363}" srcOrd="0" destOrd="1" presId="urn:microsoft.com/office/officeart/2005/8/layout/list1"/>
    <dgm:cxn modelId="{8E4E0E63-72CF-7F4A-AABF-376524DA37CA}" type="presOf" srcId="{FF1D1DA1-A740-EA4D-BE9D-460AD68ACE80}" destId="{2346F724-55DD-874E-86FD-860181983363}" srcOrd="0" destOrd="7" presId="urn:microsoft.com/office/officeart/2005/8/layout/list1"/>
    <dgm:cxn modelId="{C7F12673-4BB7-184D-8B1B-4979428CF894}" type="presOf" srcId="{2F8E0A85-628F-DE40-A2AE-B8AC607E2B68}" destId="{2346F724-55DD-874E-86FD-860181983363}" srcOrd="0" destOrd="3" presId="urn:microsoft.com/office/officeart/2005/8/layout/list1"/>
    <dgm:cxn modelId="{6BBD6C76-AE36-C648-B2D9-D5F8E687439F}" srcId="{573F2024-96D0-452E-962D-E8057FC6377E}" destId="{FF1D1DA1-A740-EA4D-BE9D-460AD68ACE80}" srcOrd="7" destOrd="0" parTransId="{E4730920-D02B-2841-B5CB-DB1D534A658E}" sibTransId="{D8BF90A2-0D2D-5D4C-8F58-E0E4B785B4B6}"/>
    <dgm:cxn modelId="{23201C91-3E57-4B9B-A8F6-90500CFDC0DB}" srcId="{573F2024-96D0-452E-962D-E8057FC6377E}" destId="{80CB2716-6041-4160-812A-71B34DDF184E}" srcOrd="0" destOrd="0" parTransId="{658D7CA9-4E50-478C-8248-DEF633C47A80}" sibTransId="{F0CC1FA8-1266-4280-AF7A-659B1E5F044B}"/>
    <dgm:cxn modelId="{AA789A98-8818-E04D-B79F-6CECF7572780}" type="presOf" srcId="{2B9D5B53-C9D2-438E-93C6-59735DCFC7A6}" destId="{6451B7B1-0260-264C-BF6C-83C84CD706BA}" srcOrd="1" destOrd="0" presId="urn:microsoft.com/office/officeart/2005/8/layout/list1"/>
    <dgm:cxn modelId="{DD078099-06B6-4D86-AA1C-3AF5C45F9C4F}" srcId="{8C4F536E-0436-4CD5-AEBA-2CA098881D3A}" destId="{2B9D5B53-C9D2-438E-93C6-59735DCFC7A6}" srcOrd="1" destOrd="0" parTransId="{23E07581-CB26-4742-8B8E-5CF90810F617}" sibTransId="{F2FBCB07-468D-4B74-AC67-9501CD65D5B0}"/>
    <dgm:cxn modelId="{E3C0AB9B-2814-3541-B016-7558357FD1B2}" srcId="{573F2024-96D0-452E-962D-E8057FC6377E}" destId="{8D53A9C6-8ECF-BA4F-B8A3-5D8618BE4E00}" srcOrd="5" destOrd="0" parTransId="{60EF3355-3D2D-B840-9DC2-64616381E1E2}" sibTransId="{C01810F4-FDA0-124E-AC52-F7EAAF7FE779}"/>
    <dgm:cxn modelId="{036C679E-EB7E-6440-9862-6F4524E7C7B6}" type="presOf" srcId="{DB91D638-E3C1-724A-8684-5F006C27381F}" destId="{2346F724-55DD-874E-86FD-860181983363}" srcOrd="0" destOrd="2" presId="urn:microsoft.com/office/officeart/2005/8/layout/list1"/>
    <dgm:cxn modelId="{35B84DA3-AB9A-4E69-8EA5-7B8DECFB5CC4}" srcId="{0AA39885-7B81-49B6-B262-8599609BAFA2}" destId="{D90BDD07-1CBB-4FB6-95CB-0C9686540E94}" srcOrd="0" destOrd="0" parTransId="{E38FFF90-F636-4BD7-B609-69444C7CDD08}" sibTransId="{B7877AF7-DEB1-4EC8-92B0-F6C834310B66}"/>
    <dgm:cxn modelId="{1F4E95A4-C77B-CF4D-827B-D13348925FDC}" srcId="{573F2024-96D0-452E-962D-E8057FC6377E}" destId="{2F8E0A85-628F-DE40-A2AE-B8AC607E2B68}" srcOrd="3" destOrd="0" parTransId="{0FC310E3-635B-544F-A5EA-D3B9A544DBC0}" sibTransId="{833896C6-B06D-ED49-9551-ED5E49365D03}"/>
    <dgm:cxn modelId="{EFE7F4BD-70F7-824D-9601-21D7E12305E5}" srcId="{573F2024-96D0-452E-962D-E8057FC6377E}" destId="{DB91D638-E3C1-724A-8684-5F006C27381F}" srcOrd="2" destOrd="0" parTransId="{22B26FF5-DAB7-C84D-A995-8F01480471EB}" sibTransId="{BA07DC24-6B31-9043-AE70-9CD0CB12D56D}"/>
    <dgm:cxn modelId="{3D2B30C2-454F-4285-B303-95440BCC5A56}" srcId="{8C4F536E-0436-4CD5-AEBA-2CA098881D3A}" destId="{573F2024-96D0-452E-962D-E8057FC6377E}" srcOrd="2" destOrd="0" parTransId="{C3C32D35-862D-43DF-A0CC-F432FDB712E2}" sibTransId="{6CACDA51-2672-42C3-9313-D62299F4811D}"/>
    <dgm:cxn modelId="{64FEEACA-E7E6-0E4C-ADCF-3A20C6D022FB}" type="presOf" srcId="{DF47D74F-D064-3942-B9C1-D94812EAC984}" destId="{2346F724-55DD-874E-86FD-860181983363}" srcOrd="0" destOrd="6" presId="urn:microsoft.com/office/officeart/2005/8/layout/list1"/>
    <dgm:cxn modelId="{E9312CDB-B210-2548-B952-BFC97F258494}" type="presOf" srcId="{0AA39885-7B81-49B6-B262-8599609BAFA2}" destId="{84F71922-ACCE-6648-AD8C-77ECC7AAF12F}" srcOrd="1" destOrd="0" presId="urn:microsoft.com/office/officeart/2005/8/layout/list1"/>
    <dgm:cxn modelId="{4C8A77DD-1B79-074C-B51C-C4CE57F4A805}" type="presOf" srcId="{D90BDD07-1CBB-4FB6-95CB-0C9686540E94}" destId="{FAECCB59-8838-1D4A-9312-4FD6BD657D92}" srcOrd="0" destOrd="0" presId="urn:microsoft.com/office/officeart/2005/8/layout/list1"/>
    <dgm:cxn modelId="{8C3966E1-1420-A44F-ACE4-9F03681C5B17}" type="presOf" srcId="{0AA39885-7B81-49B6-B262-8599609BAFA2}" destId="{97A1454C-7E4F-3844-A0D5-3B975AB6C4DB}" srcOrd="0" destOrd="0" presId="urn:microsoft.com/office/officeart/2005/8/layout/list1"/>
    <dgm:cxn modelId="{C82F5CED-B2B5-BF45-9BE5-AE3B8A164497}" type="presOf" srcId="{80CB2716-6041-4160-812A-71B34DDF184E}" destId="{2346F724-55DD-874E-86FD-860181983363}" srcOrd="0" destOrd="0" presId="urn:microsoft.com/office/officeart/2005/8/layout/list1"/>
    <dgm:cxn modelId="{647E6DF1-1792-7846-93DD-A7B260AA27F2}" type="presOf" srcId="{2B9D5B53-C9D2-438E-93C6-59735DCFC7A6}" destId="{97E21860-4C6C-F845-8712-0C208E14F3CD}" srcOrd="0" destOrd="0" presId="urn:microsoft.com/office/officeart/2005/8/layout/list1"/>
    <dgm:cxn modelId="{E862ADF2-A7BC-AD4D-A81F-491D233B1A2D}" type="presOf" srcId="{573F2024-96D0-452E-962D-E8057FC6377E}" destId="{B02F7F92-E248-D448-9584-4FB285D93E64}" srcOrd="1" destOrd="0" presId="urn:microsoft.com/office/officeart/2005/8/layout/list1"/>
    <dgm:cxn modelId="{74C802F0-7837-2D4F-AC04-5B67594BECCC}" type="presParOf" srcId="{5256071D-C20A-CD44-8963-188389BEB90A}" destId="{849F096E-A473-AC4C-9EC7-6F49691BD094}" srcOrd="0" destOrd="0" presId="urn:microsoft.com/office/officeart/2005/8/layout/list1"/>
    <dgm:cxn modelId="{205E6AA5-1CC2-474F-9ACC-D4D5F6006BA9}" type="presParOf" srcId="{849F096E-A473-AC4C-9EC7-6F49691BD094}" destId="{97A1454C-7E4F-3844-A0D5-3B975AB6C4DB}" srcOrd="0" destOrd="0" presId="urn:microsoft.com/office/officeart/2005/8/layout/list1"/>
    <dgm:cxn modelId="{269C9C2B-129C-A349-8312-76AE4BDA6072}" type="presParOf" srcId="{849F096E-A473-AC4C-9EC7-6F49691BD094}" destId="{84F71922-ACCE-6648-AD8C-77ECC7AAF12F}" srcOrd="1" destOrd="0" presId="urn:microsoft.com/office/officeart/2005/8/layout/list1"/>
    <dgm:cxn modelId="{FAC381A2-4B82-9D48-B0F9-132407335D33}" type="presParOf" srcId="{5256071D-C20A-CD44-8963-188389BEB90A}" destId="{3315D86B-E052-1842-8088-4BE389966D87}" srcOrd="1" destOrd="0" presId="urn:microsoft.com/office/officeart/2005/8/layout/list1"/>
    <dgm:cxn modelId="{5E30DFEF-CCD7-AC41-8F02-A59D4CF07707}" type="presParOf" srcId="{5256071D-C20A-CD44-8963-188389BEB90A}" destId="{FAECCB59-8838-1D4A-9312-4FD6BD657D92}" srcOrd="2" destOrd="0" presId="urn:microsoft.com/office/officeart/2005/8/layout/list1"/>
    <dgm:cxn modelId="{B0826BE9-C256-EA4A-8C9D-7F6F76332676}" type="presParOf" srcId="{5256071D-C20A-CD44-8963-188389BEB90A}" destId="{ECC13E25-E4FE-E243-B1E6-1714694BA0DB}" srcOrd="3" destOrd="0" presId="urn:microsoft.com/office/officeart/2005/8/layout/list1"/>
    <dgm:cxn modelId="{61B036C6-D38D-6141-9905-749DC47C29B1}" type="presParOf" srcId="{5256071D-C20A-CD44-8963-188389BEB90A}" destId="{488F04BE-CAE6-0F41-B2F9-1B6891CE0BDD}" srcOrd="4" destOrd="0" presId="urn:microsoft.com/office/officeart/2005/8/layout/list1"/>
    <dgm:cxn modelId="{258AA191-0967-4B46-AE87-69D7415E53BB}" type="presParOf" srcId="{488F04BE-CAE6-0F41-B2F9-1B6891CE0BDD}" destId="{97E21860-4C6C-F845-8712-0C208E14F3CD}" srcOrd="0" destOrd="0" presId="urn:microsoft.com/office/officeart/2005/8/layout/list1"/>
    <dgm:cxn modelId="{A976B05D-6897-844F-9FBC-A72600121C1C}" type="presParOf" srcId="{488F04BE-CAE6-0F41-B2F9-1B6891CE0BDD}" destId="{6451B7B1-0260-264C-BF6C-83C84CD706BA}" srcOrd="1" destOrd="0" presId="urn:microsoft.com/office/officeart/2005/8/layout/list1"/>
    <dgm:cxn modelId="{1E165F45-D839-9541-90B4-ED20806434AF}" type="presParOf" srcId="{5256071D-C20A-CD44-8963-188389BEB90A}" destId="{210B1E98-621C-6540-8E86-8F6C986F96CE}" srcOrd="5" destOrd="0" presId="urn:microsoft.com/office/officeart/2005/8/layout/list1"/>
    <dgm:cxn modelId="{B378A007-E65A-F040-8F58-5B3B02444B16}" type="presParOf" srcId="{5256071D-C20A-CD44-8963-188389BEB90A}" destId="{AE42A0BC-CD3D-1249-AFFD-48FD6797CFDC}" srcOrd="6" destOrd="0" presId="urn:microsoft.com/office/officeart/2005/8/layout/list1"/>
    <dgm:cxn modelId="{64B29625-A6F7-9141-9C90-DA2A0F6CAC63}" type="presParOf" srcId="{5256071D-C20A-CD44-8963-188389BEB90A}" destId="{52D1DED5-E242-B64E-8B51-5FAC0FA96E32}" srcOrd="7" destOrd="0" presId="urn:microsoft.com/office/officeart/2005/8/layout/list1"/>
    <dgm:cxn modelId="{7DBB8531-75DE-C44B-AEBF-2EBCB11462F0}" type="presParOf" srcId="{5256071D-C20A-CD44-8963-188389BEB90A}" destId="{DE7FFC31-8973-D14B-96F6-E4E268BFFDF2}" srcOrd="8" destOrd="0" presId="urn:microsoft.com/office/officeart/2005/8/layout/list1"/>
    <dgm:cxn modelId="{EFC48C34-7A73-5E4A-B035-8C40556AE18F}" type="presParOf" srcId="{DE7FFC31-8973-D14B-96F6-E4E268BFFDF2}" destId="{1374916F-D576-6048-A039-9F3D9100BF60}" srcOrd="0" destOrd="0" presId="urn:microsoft.com/office/officeart/2005/8/layout/list1"/>
    <dgm:cxn modelId="{4848A51B-E19A-EC48-9B19-40CC95F9CE24}" type="presParOf" srcId="{DE7FFC31-8973-D14B-96F6-E4E268BFFDF2}" destId="{B02F7F92-E248-D448-9584-4FB285D93E64}" srcOrd="1" destOrd="0" presId="urn:microsoft.com/office/officeart/2005/8/layout/list1"/>
    <dgm:cxn modelId="{F1512169-830A-9A45-A25F-A1C2AFF3C6C7}" type="presParOf" srcId="{5256071D-C20A-CD44-8963-188389BEB90A}" destId="{99343975-8B51-5D4B-858C-F13D822F27BA}" srcOrd="9" destOrd="0" presId="urn:microsoft.com/office/officeart/2005/8/layout/list1"/>
    <dgm:cxn modelId="{6A2D33AE-E6DF-0C40-B7BB-189639BCDC32}" type="presParOf" srcId="{5256071D-C20A-CD44-8963-188389BEB90A}" destId="{2346F724-55DD-874E-86FD-8601819833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6F9AB3-46AD-4A03-B5A0-81BD6EBA475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5EBABAA-F1FF-43FA-98A0-E3C9D0A7DC53}">
      <dgm:prSet/>
      <dgm:spPr/>
      <dgm:t>
        <a:bodyPr/>
        <a:lstStyle/>
        <a:p>
          <a:r>
            <a:rPr lang="en-US" b="1"/>
            <a:t>Imperative / Procedural</a:t>
          </a:r>
          <a:endParaRPr lang="en-US"/>
        </a:p>
      </dgm:t>
    </dgm:pt>
    <dgm:pt modelId="{DA43AC5B-0479-4152-BE50-FB3955CD3E50}" type="parTrans" cxnId="{08BB6B54-10C0-41C7-A79C-23DC0A3830AA}">
      <dgm:prSet/>
      <dgm:spPr/>
      <dgm:t>
        <a:bodyPr/>
        <a:lstStyle/>
        <a:p>
          <a:endParaRPr lang="en-US"/>
        </a:p>
      </dgm:t>
    </dgm:pt>
    <dgm:pt modelId="{21A6EE91-403B-4E02-B292-1E11349A59B3}" type="sibTrans" cxnId="{08BB6B54-10C0-41C7-A79C-23DC0A3830AA}">
      <dgm:prSet/>
      <dgm:spPr/>
      <dgm:t>
        <a:bodyPr/>
        <a:lstStyle/>
        <a:p>
          <a:endParaRPr lang="en-US"/>
        </a:p>
      </dgm:t>
    </dgm:pt>
    <dgm:pt modelId="{407FEBB0-D537-43AD-9A30-92B5D79BBE0E}">
      <dgm:prSet/>
      <dgm:spPr/>
      <dgm:t>
        <a:bodyPr/>
        <a:lstStyle/>
        <a:p>
          <a:r>
            <a:rPr lang="en-US"/>
            <a:t>Specify </a:t>
          </a:r>
          <a:r>
            <a:rPr lang="en-US" b="1"/>
            <a:t>how</a:t>
          </a:r>
          <a:r>
            <a:rPr lang="en-US"/>
            <a:t> to perform tasks step by step</a:t>
          </a:r>
        </a:p>
      </dgm:t>
    </dgm:pt>
    <dgm:pt modelId="{3F478E6C-2BEA-445C-BB96-41D20E106133}" type="parTrans" cxnId="{AA7DD633-69FD-4235-A8B5-25F907630108}">
      <dgm:prSet/>
      <dgm:spPr/>
      <dgm:t>
        <a:bodyPr/>
        <a:lstStyle/>
        <a:p>
          <a:endParaRPr lang="en-US"/>
        </a:p>
      </dgm:t>
    </dgm:pt>
    <dgm:pt modelId="{5BD249E3-77A2-42DC-8650-288D84ECD299}" type="sibTrans" cxnId="{AA7DD633-69FD-4235-A8B5-25F907630108}">
      <dgm:prSet/>
      <dgm:spPr/>
      <dgm:t>
        <a:bodyPr/>
        <a:lstStyle/>
        <a:p>
          <a:endParaRPr lang="en-US"/>
        </a:p>
      </dgm:t>
    </dgm:pt>
    <dgm:pt modelId="{72972221-236C-4056-897D-E56A53163598}">
      <dgm:prSet/>
      <dgm:spPr/>
      <dgm:t>
        <a:bodyPr/>
        <a:lstStyle/>
        <a:p>
          <a:r>
            <a:rPr lang="en-US" b="1"/>
            <a:t>Object-Oriented (OO)</a:t>
          </a:r>
          <a:endParaRPr lang="en-US"/>
        </a:p>
      </dgm:t>
    </dgm:pt>
    <dgm:pt modelId="{9D23C358-D557-4F4D-83E8-38CE4C22D28C}" type="parTrans" cxnId="{8656D535-31CD-4A8C-A5D9-131FFFF1D866}">
      <dgm:prSet/>
      <dgm:spPr/>
      <dgm:t>
        <a:bodyPr/>
        <a:lstStyle/>
        <a:p>
          <a:endParaRPr lang="en-US"/>
        </a:p>
      </dgm:t>
    </dgm:pt>
    <dgm:pt modelId="{904EAD2B-9087-4AAE-A440-6C6230F69F66}" type="sibTrans" cxnId="{8656D535-31CD-4A8C-A5D9-131FFFF1D866}">
      <dgm:prSet/>
      <dgm:spPr/>
      <dgm:t>
        <a:bodyPr/>
        <a:lstStyle/>
        <a:p>
          <a:endParaRPr lang="en-US"/>
        </a:p>
      </dgm:t>
    </dgm:pt>
    <dgm:pt modelId="{ABC6C1A8-5A60-4663-A751-1C3BE0631630}">
      <dgm:prSet/>
      <dgm:spPr/>
      <dgm:t>
        <a:bodyPr/>
        <a:lstStyle/>
        <a:p>
          <a:r>
            <a:rPr lang="en-US"/>
            <a:t>Organize code around </a:t>
          </a:r>
          <a:r>
            <a:rPr lang="en-US" b="1"/>
            <a:t>objects</a:t>
          </a:r>
          <a:r>
            <a:rPr lang="en-US"/>
            <a:t> with data and behavior</a:t>
          </a:r>
        </a:p>
      </dgm:t>
    </dgm:pt>
    <dgm:pt modelId="{4124A579-A5DD-41E3-83E6-DCE307B4AEB1}" type="parTrans" cxnId="{6DFB48AA-6F95-4FE5-8D61-B47C377EEBC6}">
      <dgm:prSet/>
      <dgm:spPr/>
      <dgm:t>
        <a:bodyPr/>
        <a:lstStyle/>
        <a:p>
          <a:endParaRPr lang="en-US"/>
        </a:p>
      </dgm:t>
    </dgm:pt>
    <dgm:pt modelId="{803A1326-745D-418D-BEA1-EE8506AEF2E1}" type="sibTrans" cxnId="{6DFB48AA-6F95-4FE5-8D61-B47C377EEBC6}">
      <dgm:prSet/>
      <dgm:spPr/>
      <dgm:t>
        <a:bodyPr/>
        <a:lstStyle/>
        <a:p>
          <a:endParaRPr lang="en-US"/>
        </a:p>
      </dgm:t>
    </dgm:pt>
    <dgm:pt modelId="{8E47588F-592B-4D71-BDB0-3D0F9514EA3F}">
      <dgm:prSet/>
      <dgm:spPr/>
      <dgm:t>
        <a:bodyPr/>
        <a:lstStyle/>
        <a:p>
          <a:r>
            <a:rPr lang="en-US" b="1"/>
            <a:t>Functional</a:t>
          </a:r>
          <a:endParaRPr lang="en-US"/>
        </a:p>
      </dgm:t>
    </dgm:pt>
    <dgm:pt modelId="{F09D5D8B-4EC5-4D14-BD55-077107F63CBF}" type="parTrans" cxnId="{EFA068AB-EC67-4D42-819C-66516B07D432}">
      <dgm:prSet/>
      <dgm:spPr/>
      <dgm:t>
        <a:bodyPr/>
        <a:lstStyle/>
        <a:p>
          <a:endParaRPr lang="en-US"/>
        </a:p>
      </dgm:t>
    </dgm:pt>
    <dgm:pt modelId="{88D29BF8-9BE4-48FC-9F89-64344825D53C}" type="sibTrans" cxnId="{EFA068AB-EC67-4D42-819C-66516B07D432}">
      <dgm:prSet/>
      <dgm:spPr/>
      <dgm:t>
        <a:bodyPr/>
        <a:lstStyle/>
        <a:p>
          <a:endParaRPr lang="en-US"/>
        </a:p>
      </dgm:t>
    </dgm:pt>
    <dgm:pt modelId="{E71F6057-87ED-4E98-9EBC-9ACDBD1B9793}">
      <dgm:prSet/>
      <dgm:spPr/>
      <dgm:t>
        <a:bodyPr/>
        <a:lstStyle/>
        <a:p>
          <a:r>
            <a:rPr lang="en-US"/>
            <a:t>Focus on </a:t>
          </a:r>
          <a:r>
            <a:rPr lang="en-US" b="1"/>
            <a:t>functions and expressions</a:t>
          </a:r>
          <a:r>
            <a:rPr lang="en-US"/>
            <a:t>, avoid changing state</a:t>
          </a:r>
        </a:p>
      </dgm:t>
    </dgm:pt>
    <dgm:pt modelId="{54ED14E3-26EA-48BC-A455-F3FD1F414962}" type="parTrans" cxnId="{BAD4D641-788B-412A-A5FD-5326A5EC6B18}">
      <dgm:prSet/>
      <dgm:spPr/>
      <dgm:t>
        <a:bodyPr/>
        <a:lstStyle/>
        <a:p>
          <a:endParaRPr lang="en-US"/>
        </a:p>
      </dgm:t>
    </dgm:pt>
    <dgm:pt modelId="{2F22A581-D3CB-4E13-998A-41E91C56D36C}" type="sibTrans" cxnId="{BAD4D641-788B-412A-A5FD-5326A5EC6B18}">
      <dgm:prSet/>
      <dgm:spPr/>
      <dgm:t>
        <a:bodyPr/>
        <a:lstStyle/>
        <a:p>
          <a:endParaRPr lang="en-US"/>
        </a:p>
      </dgm:t>
    </dgm:pt>
    <dgm:pt modelId="{9880C41A-E493-4F4B-B184-02665A9D7230}">
      <dgm:prSet/>
      <dgm:spPr/>
      <dgm:t>
        <a:bodyPr/>
        <a:lstStyle/>
        <a:p>
          <a:r>
            <a:rPr lang="en-US" b="1"/>
            <a:t>Logic / Declarative</a:t>
          </a:r>
          <a:endParaRPr lang="en-US"/>
        </a:p>
      </dgm:t>
    </dgm:pt>
    <dgm:pt modelId="{8B98556B-A4E1-4DF8-AB8D-3A485EFA7FC6}" type="parTrans" cxnId="{DBB8CD36-D843-428E-9C0C-15060ADE9B69}">
      <dgm:prSet/>
      <dgm:spPr/>
      <dgm:t>
        <a:bodyPr/>
        <a:lstStyle/>
        <a:p>
          <a:endParaRPr lang="en-US"/>
        </a:p>
      </dgm:t>
    </dgm:pt>
    <dgm:pt modelId="{CCFB7E87-5AFE-45B3-A989-41AA9E722721}" type="sibTrans" cxnId="{DBB8CD36-D843-428E-9C0C-15060ADE9B69}">
      <dgm:prSet/>
      <dgm:spPr/>
      <dgm:t>
        <a:bodyPr/>
        <a:lstStyle/>
        <a:p>
          <a:endParaRPr lang="en-US"/>
        </a:p>
      </dgm:t>
    </dgm:pt>
    <dgm:pt modelId="{8E65AB3C-D28E-4052-BACB-B5CCA62C61C9}">
      <dgm:prSet/>
      <dgm:spPr/>
      <dgm:t>
        <a:bodyPr/>
        <a:lstStyle/>
        <a:p>
          <a:r>
            <a:rPr lang="en-US"/>
            <a:t>Specify </a:t>
          </a:r>
          <a:r>
            <a:rPr lang="en-US" b="1"/>
            <a:t>what to achieve</a:t>
          </a:r>
          <a:r>
            <a:rPr lang="en-US"/>
            <a:t>, not how to do it</a:t>
          </a:r>
        </a:p>
      </dgm:t>
    </dgm:pt>
    <dgm:pt modelId="{1E2B91DA-E7C7-4C27-BEE1-10161C5238F7}" type="parTrans" cxnId="{218F2333-F7A1-4DC8-9316-C6898902D372}">
      <dgm:prSet/>
      <dgm:spPr/>
      <dgm:t>
        <a:bodyPr/>
        <a:lstStyle/>
        <a:p>
          <a:endParaRPr lang="en-US"/>
        </a:p>
      </dgm:t>
    </dgm:pt>
    <dgm:pt modelId="{78F70739-36CA-4FAA-A7E3-8273A0501719}" type="sibTrans" cxnId="{218F2333-F7A1-4DC8-9316-C6898902D372}">
      <dgm:prSet/>
      <dgm:spPr/>
      <dgm:t>
        <a:bodyPr/>
        <a:lstStyle/>
        <a:p>
          <a:endParaRPr lang="en-US"/>
        </a:p>
      </dgm:t>
    </dgm:pt>
    <dgm:pt modelId="{ACA750F8-9526-A043-960A-FE6EE901647C}" type="pres">
      <dgm:prSet presAssocID="{036F9AB3-46AD-4A03-B5A0-81BD6EBA4756}" presName="linear" presStyleCnt="0">
        <dgm:presLayoutVars>
          <dgm:animLvl val="lvl"/>
          <dgm:resizeHandles val="exact"/>
        </dgm:presLayoutVars>
      </dgm:prSet>
      <dgm:spPr/>
    </dgm:pt>
    <dgm:pt modelId="{A0B3D940-6F1C-EE41-96E1-EF02F9CFE9B8}" type="pres">
      <dgm:prSet presAssocID="{35EBABAA-F1FF-43FA-98A0-E3C9D0A7DC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CA04A9A-957C-DC4F-9B73-CE9C25A5D2DC}" type="pres">
      <dgm:prSet presAssocID="{35EBABAA-F1FF-43FA-98A0-E3C9D0A7DC53}" presName="childText" presStyleLbl="revTx" presStyleIdx="0" presStyleCnt="4">
        <dgm:presLayoutVars>
          <dgm:bulletEnabled val="1"/>
        </dgm:presLayoutVars>
      </dgm:prSet>
      <dgm:spPr/>
    </dgm:pt>
    <dgm:pt modelId="{D81F6DBA-1F73-D34B-8C27-DC7094AFB6D6}" type="pres">
      <dgm:prSet presAssocID="{72972221-236C-4056-897D-E56A5316359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D16BDF-AAC3-4940-88C0-5C78B845364F}" type="pres">
      <dgm:prSet presAssocID="{72972221-236C-4056-897D-E56A53163598}" presName="childText" presStyleLbl="revTx" presStyleIdx="1" presStyleCnt="4">
        <dgm:presLayoutVars>
          <dgm:bulletEnabled val="1"/>
        </dgm:presLayoutVars>
      </dgm:prSet>
      <dgm:spPr/>
    </dgm:pt>
    <dgm:pt modelId="{D8299413-1D81-664C-B41B-EE51EBB66C5F}" type="pres">
      <dgm:prSet presAssocID="{8E47588F-592B-4D71-BDB0-3D0F9514EA3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99DB58C-A45D-C741-A663-BF5FE6E994F9}" type="pres">
      <dgm:prSet presAssocID="{8E47588F-592B-4D71-BDB0-3D0F9514EA3F}" presName="childText" presStyleLbl="revTx" presStyleIdx="2" presStyleCnt="4">
        <dgm:presLayoutVars>
          <dgm:bulletEnabled val="1"/>
        </dgm:presLayoutVars>
      </dgm:prSet>
      <dgm:spPr/>
    </dgm:pt>
    <dgm:pt modelId="{AB7F990F-587A-6742-A24F-9FB6BA2316C7}" type="pres">
      <dgm:prSet presAssocID="{9880C41A-E493-4F4B-B184-02665A9D723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EE1355E-EEB0-6448-BDE5-6C0F092D4DF5}" type="pres">
      <dgm:prSet presAssocID="{9880C41A-E493-4F4B-B184-02665A9D723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E237710-545C-4F41-A26F-9431BA44BEB9}" type="presOf" srcId="{407FEBB0-D537-43AD-9A30-92B5D79BBE0E}" destId="{5CA04A9A-957C-DC4F-9B73-CE9C25A5D2DC}" srcOrd="0" destOrd="0" presId="urn:microsoft.com/office/officeart/2005/8/layout/vList2"/>
    <dgm:cxn modelId="{218F2333-F7A1-4DC8-9316-C6898902D372}" srcId="{9880C41A-E493-4F4B-B184-02665A9D7230}" destId="{8E65AB3C-D28E-4052-BACB-B5CCA62C61C9}" srcOrd="0" destOrd="0" parTransId="{1E2B91DA-E7C7-4C27-BEE1-10161C5238F7}" sibTransId="{78F70739-36CA-4FAA-A7E3-8273A0501719}"/>
    <dgm:cxn modelId="{AA7DD633-69FD-4235-A8B5-25F907630108}" srcId="{35EBABAA-F1FF-43FA-98A0-E3C9D0A7DC53}" destId="{407FEBB0-D537-43AD-9A30-92B5D79BBE0E}" srcOrd="0" destOrd="0" parTransId="{3F478E6C-2BEA-445C-BB96-41D20E106133}" sibTransId="{5BD249E3-77A2-42DC-8650-288D84ECD299}"/>
    <dgm:cxn modelId="{8656D535-31CD-4A8C-A5D9-131FFFF1D866}" srcId="{036F9AB3-46AD-4A03-B5A0-81BD6EBA4756}" destId="{72972221-236C-4056-897D-E56A53163598}" srcOrd="1" destOrd="0" parTransId="{9D23C358-D557-4F4D-83E8-38CE4C22D28C}" sibTransId="{904EAD2B-9087-4AAE-A440-6C6230F69F66}"/>
    <dgm:cxn modelId="{DBB8CD36-D843-428E-9C0C-15060ADE9B69}" srcId="{036F9AB3-46AD-4A03-B5A0-81BD6EBA4756}" destId="{9880C41A-E493-4F4B-B184-02665A9D7230}" srcOrd="3" destOrd="0" parTransId="{8B98556B-A4E1-4DF8-AB8D-3A485EFA7FC6}" sibTransId="{CCFB7E87-5AFE-45B3-A989-41AA9E722721}"/>
    <dgm:cxn modelId="{BAD4D641-788B-412A-A5FD-5326A5EC6B18}" srcId="{8E47588F-592B-4D71-BDB0-3D0F9514EA3F}" destId="{E71F6057-87ED-4E98-9EBC-9ACDBD1B9793}" srcOrd="0" destOrd="0" parTransId="{54ED14E3-26EA-48BC-A455-F3FD1F414962}" sibTransId="{2F22A581-D3CB-4E13-998A-41E91C56D36C}"/>
    <dgm:cxn modelId="{1A4A2750-D228-294E-B6BB-294A23EB964F}" type="presOf" srcId="{8E65AB3C-D28E-4052-BACB-B5CCA62C61C9}" destId="{2EE1355E-EEB0-6448-BDE5-6C0F092D4DF5}" srcOrd="0" destOrd="0" presId="urn:microsoft.com/office/officeart/2005/8/layout/vList2"/>
    <dgm:cxn modelId="{08BB6B54-10C0-41C7-A79C-23DC0A3830AA}" srcId="{036F9AB3-46AD-4A03-B5A0-81BD6EBA4756}" destId="{35EBABAA-F1FF-43FA-98A0-E3C9D0A7DC53}" srcOrd="0" destOrd="0" parTransId="{DA43AC5B-0479-4152-BE50-FB3955CD3E50}" sibTransId="{21A6EE91-403B-4E02-B292-1E11349A59B3}"/>
    <dgm:cxn modelId="{44BA5455-41B3-3946-89DB-D67D77844859}" type="presOf" srcId="{9880C41A-E493-4F4B-B184-02665A9D7230}" destId="{AB7F990F-587A-6742-A24F-9FB6BA2316C7}" srcOrd="0" destOrd="0" presId="urn:microsoft.com/office/officeart/2005/8/layout/vList2"/>
    <dgm:cxn modelId="{FEBF3175-CAA6-8142-B22E-B0A4517FEA1C}" type="presOf" srcId="{036F9AB3-46AD-4A03-B5A0-81BD6EBA4756}" destId="{ACA750F8-9526-A043-960A-FE6EE901647C}" srcOrd="0" destOrd="0" presId="urn:microsoft.com/office/officeart/2005/8/layout/vList2"/>
    <dgm:cxn modelId="{010D9975-73A6-1945-945A-8FF3453F8287}" type="presOf" srcId="{ABC6C1A8-5A60-4663-A751-1C3BE0631630}" destId="{4AD16BDF-AAC3-4940-88C0-5C78B845364F}" srcOrd="0" destOrd="0" presId="urn:microsoft.com/office/officeart/2005/8/layout/vList2"/>
    <dgm:cxn modelId="{BE2C44A7-3726-EA47-B2A9-77F2D1D1ECD2}" type="presOf" srcId="{35EBABAA-F1FF-43FA-98A0-E3C9D0A7DC53}" destId="{A0B3D940-6F1C-EE41-96E1-EF02F9CFE9B8}" srcOrd="0" destOrd="0" presId="urn:microsoft.com/office/officeart/2005/8/layout/vList2"/>
    <dgm:cxn modelId="{6DFB48AA-6F95-4FE5-8D61-B47C377EEBC6}" srcId="{72972221-236C-4056-897D-E56A53163598}" destId="{ABC6C1A8-5A60-4663-A751-1C3BE0631630}" srcOrd="0" destOrd="0" parTransId="{4124A579-A5DD-41E3-83E6-DCE307B4AEB1}" sibTransId="{803A1326-745D-418D-BEA1-EE8506AEF2E1}"/>
    <dgm:cxn modelId="{EFA068AB-EC67-4D42-819C-66516B07D432}" srcId="{036F9AB3-46AD-4A03-B5A0-81BD6EBA4756}" destId="{8E47588F-592B-4D71-BDB0-3D0F9514EA3F}" srcOrd="2" destOrd="0" parTransId="{F09D5D8B-4EC5-4D14-BD55-077107F63CBF}" sibTransId="{88D29BF8-9BE4-48FC-9F89-64344825D53C}"/>
    <dgm:cxn modelId="{64B38FBE-4B67-124B-A072-61D7CDE77AD1}" type="presOf" srcId="{8E47588F-592B-4D71-BDB0-3D0F9514EA3F}" destId="{D8299413-1D81-664C-B41B-EE51EBB66C5F}" srcOrd="0" destOrd="0" presId="urn:microsoft.com/office/officeart/2005/8/layout/vList2"/>
    <dgm:cxn modelId="{E38D5ADD-5D6E-7C45-8C4D-6D60F724F9FD}" type="presOf" srcId="{72972221-236C-4056-897D-E56A53163598}" destId="{D81F6DBA-1F73-D34B-8C27-DC7094AFB6D6}" srcOrd="0" destOrd="0" presId="urn:microsoft.com/office/officeart/2005/8/layout/vList2"/>
    <dgm:cxn modelId="{C6CD11F1-ECA9-CA49-BA64-8525190F74C3}" type="presOf" srcId="{E71F6057-87ED-4E98-9EBC-9ACDBD1B9793}" destId="{299DB58C-A45D-C741-A663-BF5FE6E994F9}" srcOrd="0" destOrd="0" presId="urn:microsoft.com/office/officeart/2005/8/layout/vList2"/>
    <dgm:cxn modelId="{A45B1835-6CB9-7944-B1EB-DCDEC8B7C96E}" type="presParOf" srcId="{ACA750F8-9526-A043-960A-FE6EE901647C}" destId="{A0B3D940-6F1C-EE41-96E1-EF02F9CFE9B8}" srcOrd="0" destOrd="0" presId="urn:microsoft.com/office/officeart/2005/8/layout/vList2"/>
    <dgm:cxn modelId="{CD3D8915-5C88-A947-94B5-B53248127C24}" type="presParOf" srcId="{ACA750F8-9526-A043-960A-FE6EE901647C}" destId="{5CA04A9A-957C-DC4F-9B73-CE9C25A5D2DC}" srcOrd="1" destOrd="0" presId="urn:microsoft.com/office/officeart/2005/8/layout/vList2"/>
    <dgm:cxn modelId="{F8A0EA2B-5943-4240-8CB7-C336C22C3510}" type="presParOf" srcId="{ACA750F8-9526-A043-960A-FE6EE901647C}" destId="{D81F6DBA-1F73-D34B-8C27-DC7094AFB6D6}" srcOrd="2" destOrd="0" presId="urn:microsoft.com/office/officeart/2005/8/layout/vList2"/>
    <dgm:cxn modelId="{2141CC37-7DC7-A041-ACD4-B83E087385FA}" type="presParOf" srcId="{ACA750F8-9526-A043-960A-FE6EE901647C}" destId="{4AD16BDF-AAC3-4940-88C0-5C78B845364F}" srcOrd="3" destOrd="0" presId="urn:microsoft.com/office/officeart/2005/8/layout/vList2"/>
    <dgm:cxn modelId="{BBA887BE-7898-C046-8837-EBF2924ECDB9}" type="presParOf" srcId="{ACA750F8-9526-A043-960A-FE6EE901647C}" destId="{D8299413-1D81-664C-B41B-EE51EBB66C5F}" srcOrd="4" destOrd="0" presId="urn:microsoft.com/office/officeart/2005/8/layout/vList2"/>
    <dgm:cxn modelId="{5A68D47A-5791-2A4E-B925-92B423AA8173}" type="presParOf" srcId="{ACA750F8-9526-A043-960A-FE6EE901647C}" destId="{299DB58C-A45D-C741-A663-BF5FE6E994F9}" srcOrd="5" destOrd="0" presId="urn:microsoft.com/office/officeart/2005/8/layout/vList2"/>
    <dgm:cxn modelId="{EFAFF826-AFA7-E24F-97C9-B8466CDD3CBC}" type="presParOf" srcId="{ACA750F8-9526-A043-960A-FE6EE901647C}" destId="{AB7F990F-587A-6742-A24F-9FB6BA2316C7}" srcOrd="6" destOrd="0" presId="urn:microsoft.com/office/officeart/2005/8/layout/vList2"/>
    <dgm:cxn modelId="{D4D9F166-6EDA-3146-A869-BD4C684C2766}" type="presParOf" srcId="{ACA750F8-9526-A043-960A-FE6EE901647C}" destId="{2EE1355E-EEB0-6448-BDE5-6C0F092D4DF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987F7-5BA6-9742-BFC9-60263B6DAB28}">
      <dsp:nvSpPr>
        <dsp:cNvPr id="0" name=""/>
        <dsp:cNvSpPr/>
      </dsp:nvSpPr>
      <dsp:spPr>
        <a:xfrm>
          <a:off x="285222" y="0"/>
          <a:ext cx="5319241" cy="531924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B3A9F-CED0-D34E-97A7-1E908304F17C}">
      <dsp:nvSpPr>
        <dsp:cNvPr id="0" name=""/>
        <dsp:cNvSpPr/>
      </dsp:nvSpPr>
      <dsp:spPr>
        <a:xfrm>
          <a:off x="790550" y="505327"/>
          <a:ext cx="2074503" cy="207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Keywords are a type of token</a:t>
          </a:r>
        </a:p>
      </dsp:txBody>
      <dsp:txXfrm>
        <a:off x="891819" y="606596"/>
        <a:ext cx="1871965" cy="1871965"/>
      </dsp:txXfrm>
    </dsp:sp>
    <dsp:sp modelId="{F9BE86CE-5529-D347-97CE-04D0C3CDB3C9}">
      <dsp:nvSpPr>
        <dsp:cNvPr id="0" name=""/>
        <dsp:cNvSpPr/>
      </dsp:nvSpPr>
      <dsp:spPr>
        <a:xfrm>
          <a:off x="3024631" y="505327"/>
          <a:ext cx="2074503" cy="20745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Usually reserved by the language</a:t>
          </a:r>
        </a:p>
      </dsp:txBody>
      <dsp:txXfrm>
        <a:off x="3125900" y="606596"/>
        <a:ext cx="1871965" cy="1871965"/>
      </dsp:txXfrm>
    </dsp:sp>
    <dsp:sp modelId="{EE87F9B8-61F5-7048-A17C-B08719E71893}">
      <dsp:nvSpPr>
        <dsp:cNvPr id="0" name=""/>
        <dsp:cNvSpPr/>
      </dsp:nvSpPr>
      <dsp:spPr>
        <a:xfrm>
          <a:off x="790550" y="2739409"/>
          <a:ext cx="2074503" cy="20745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Only be used in specific locations</a:t>
          </a:r>
        </a:p>
      </dsp:txBody>
      <dsp:txXfrm>
        <a:off x="891819" y="2840678"/>
        <a:ext cx="1871965" cy="1871965"/>
      </dsp:txXfrm>
    </dsp:sp>
    <dsp:sp modelId="{E776DC03-554B-6648-B6ED-861684D5A65C}">
      <dsp:nvSpPr>
        <dsp:cNvPr id="0" name=""/>
        <dsp:cNvSpPr/>
      </dsp:nvSpPr>
      <dsp:spPr>
        <a:xfrm>
          <a:off x="3024631" y="2739409"/>
          <a:ext cx="2074503" cy="20745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Examples?</a:t>
          </a:r>
        </a:p>
      </dsp:txBody>
      <dsp:txXfrm>
        <a:off x="3125900" y="2840678"/>
        <a:ext cx="1871965" cy="1871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CCB59-8838-1D4A-9312-4FD6BD657D92}">
      <dsp:nvSpPr>
        <dsp:cNvPr id="0" name=""/>
        <dsp:cNvSpPr/>
      </dsp:nvSpPr>
      <dsp:spPr>
        <a:xfrm>
          <a:off x="0" y="391304"/>
          <a:ext cx="5295778" cy="881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33248" rIns="41101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Source program written in a well-defined, unambiguous programming language</a:t>
          </a:r>
        </a:p>
      </dsp:txBody>
      <dsp:txXfrm>
        <a:off x="0" y="391304"/>
        <a:ext cx="5295778" cy="881999"/>
      </dsp:txXfrm>
    </dsp:sp>
    <dsp:sp modelId="{84F71922-ACCE-6648-AD8C-77ECC7AAF12F}">
      <dsp:nvSpPr>
        <dsp:cNvPr id="0" name=""/>
        <dsp:cNvSpPr/>
      </dsp:nvSpPr>
      <dsp:spPr>
        <a:xfrm>
          <a:off x="264788" y="155144"/>
          <a:ext cx="3707044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Input:</a:t>
          </a:r>
          <a:endParaRPr lang="en-US" sz="1600" kern="1200"/>
        </a:p>
      </dsp:txBody>
      <dsp:txXfrm>
        <a:off x="287845" y="178201"/>
        <a:ext cx="3660930" cy="426206"/>
      </dsp:txXfrm>
    </dsp:sp>
    <dsp:sp modelId="{AE42A0BC-CD3D-1249-AFFD-48FD6797CFDC}">
      <dsp:nvSpPr>
        <dsp:cNvPr id="0" name=""/>
        <dsp:cNvSpPr/>
      </dsp:nvSpPr>
      <dsp:spPr>
        <a:xfrm>
          <a:off x="0" y="1595863"/>
          <a:ext cx="5295778" cy="881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33248" rIns="41101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Target code (machine code, bytecode, or another language)</a:t>
          </a:r>
        </a:p>
      </dsp:txBody>
      <dsp:txXfrm>
        <a:off x="0" y="1595863"/>
        <a:ext cx="5295778" cy="881999"/>
      </dsp:txXfrm>
    </dsp:sp>
    <dsp:sp modelId="{6451B7B1-0260-264C-BF6C-83C84CD706BA}">
      <dsp:nvSpPr>
        <dsp:cNvPr id="0" name=""/>
        <dsp:cNvSpPr/>
      </dsp:nvSpPr>
      <dsp:spPr>
        <a:xfrm>
          <a:off x="264788" y="1359704"/>
          <a:ext cx="3707044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Output:</a:t>
          </a:r>
          <a:endParaRPr lang="en-US" sz="1600" kern="1200"/>
        </a:p>
      </dsp:txBody>
      <dsp:txXfrm>
        <a:off x="287845" y="1382761"/>
        <a:ext cx="3660930" cy="426206"/>
      </dsp:txXfrm>
    </dsp:sp>
    <dsp:sp modelId="{2346F724-55DD-874E-86FD-860181983363}">
      <dsp:nvSpPr>
        <dsp:cNvPr id="0" name=""/>
        <dsp:cNvSpPr/>
      </dsp:nvSpPr>
      <dsp:spPr>
        <a:xfrm>
          <a:off x="0" y="2800424"/>
          <a:ext cx="5295778" cy="277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33248" rIns="41101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Translate the source program into the target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Preserve observable behavior</a:t>
          </a:r>
          <a:r>
            <a:rPr lang="en-US" sz="1600" kern="1200" dirty="0"/>
            <a:t> – the externally visible effects of the program, such as: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Output to screen/console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Returned values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files, databases, or network resources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Modifications of global or shared state</a:t>
          </a:r>
        </a:p>
      </dsp:txBody>
      <dsp:txXfrm>
        <a:off x="0" y="2800424"/>
        <a:ext cx="5295778" cy="2772000"/>
      </dsp:txXfrm>
    </dsp:sp>
    <dsp:sp modelId="{B02F7F92-E248-D448-9584-4FB285D93E64}">
      <dsp:nvSpPr>
        <dsp:cNvPr id="0" name=""/>
        <dsp:cNvSpPr/>
      </dsp:nvSpPr>
      <dsp:spPr>
        <a:xfrm>
          <a:off x="264788" y="2564263"/>
          <a:ext cx="3707044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Task:</a:t>
          </a:r>
          <a:endParaRPr lang="en-US" sz="1600" kern="1200"/>
        </a:p>
      </dsp:txBody>
      <dsp:txXfrm>
        <a:off x="287845" y="2587320"/>
        <a:ext cx="3660930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CCB59-8838-1D4A-9312-4FD6BD657D92}">
      <dsp:nvSpPr>
        <dsp:cNvPr id="0" name=""/>
        <dsp:cNvSpPr/>
      </dsp:nvSpPr>
      <dsp:spPr>
        <a:xfrm>
          <a:off x="0" y="317099"/>
          <a:ext cx="5295778" cy="937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54076" rIns="4110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Source program written in a well-defined, unambiguous programming language</a:t>
          </a:r>
        </a:p>
      </dsp:txBody>
      <dsp:txXfrm>
        <a:off x="0" y="317099"/>
        <a:ext cx="5295778" cy="937124"/>
      </dsp:txXfrm>
    </dsp:sp>
    <dsp:sp modelId="{84F71922-ACCE-6648-AD8C-77ECC7AAF12F}">
      <dsp:nvSpPr>
        <dsp:cNvPr id="0" name=""/>
        <dsp:cNvSpPr/>
      </dsp:nvSpPr>
      <dsp:spPr>
        <a:xfrm>
          <a:off x="264788" y="66179"/>
          <a:ext cx="3707044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Input:</a:t>
          </a:r>
          <a:endParaRPr lang="en-US" sz="1700" kern="1200"/>
        </a:p>
      </dsp:txBody>
      <dsp:txXfrm>
        <a:off x="289286" y="90677"/>
        <a:ext cx="3658048" cy="452844"/>
      </dsp:txXfrm>
    </dsp:sp>
    <dsp:sp modelId="{AE42A0BC-CD3D-1249-AFFD-48FD6797CFDC}">
      <dsp:nvSpPr>
        <dsp:cNvPr id="0" name=""/>
        <dsp:cNvSpPr/>
      </dsp:nvSpPr>
      <dsp:spPr>
        <a:xfrm>
          <a:off x="0" y="1596944"/>
          <a:ext cx="5295778" cy="937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54076" rIns="4110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700" kern="1200" dirty="0"/>
            <a:t>Direct execution of the program’s instructions; usually no separate target code is produced</a:t>
          </a:r>
        </a:p>
      </dsp:txBody>
      <dsp:txXfrm>
        <a:off x="0" y="1596944"/>
        <a:ext cx="5295778" cy="937124"/>
      </dsp:txXfrm>
    </dsp:sp>
    <dsp:sp modelId="{6451B7B1-0260-264C-BF6C-83C84CD706BA}">
      <dsp:nvSpPr>
        <dsp:cNvPr id="0" name=""/>
        <dsp:cNvSpPr/>
      </dsp:nvSpPr>
      <dsp:spPr>
        <a:xfrm>
          <a:off x="264788" y="1346024"/>
          <a:ext cx="3707044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Output:</a:t>
          </a:r>
          <a:endParaRPr lang="en-US" sz="1700" kern="1200"/>
        </a:p>
      </dsp:txBody>
      <dsp:txXfrm>
        <a:off x="289286" y="1370522"/>
        <a:ext cx="3658048" cy="452844"/>
      </dsp:txXfrm>
    </dsp:sp>
    <dsp:sp modelId="{2346F724-55DD-874E-86FD-860181983363}">
      <dsp:nvSpPr>
        <dsp:cNvPr id="0" name=""/>
        <dsp:cNvSpPr/>
      </dsp:nvSpPr>
      <dsp:spPr>
        <a:xfrm>
          <a:off x="0" y="2876789"/>
          <a:ext cx="5295778" cy="2784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54076" rIns="4110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/>
            <a:t>Execute the program line by line (or statement by statement)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/>
            <a:t>Preserve observable behavior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0" y="2876789"/>
        <a:ext cx="5295778" cy="2784599"/>
      </dsp:txXfrm>
    </dsp:sp>
    <dsp:sp modelId="{B02F7F92-E248-D448-9584-4FB285D93E64}">
      <dsp:nvSpPr>
        <dsp:cNvPr id="0" name=""/>
        <dsp:cNvSpPr/>
      </dsp:nvSpPr>
      <dsp:spPr>
        <a:xfrm>
          <a:off x="264788" y="2625869"/>
          <a:ext cx="3707044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Task:</a:t>
          </a:r>
          <a:endParaRPr lang="en-US" sz="1700" kern="1200"/>
        </a:p>
      </dsp:txBody>
      <dsp:txXfrm>
        <a:off x="289286" y="2650367"/>
        <a:ext cx="3658048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3D940-6F1C-EE41-96E1-EF02F9CFE9B8}">
      <dsp:nvSpPr>
        <dsp:cNvPr id="0" name=""/>
        <dsp:cNvSpPr/>
      </dsp:nvSpPr>
      <dsp:spPr>
        <a:xfrm>
          <a:off x="0" y="233490"/>
          <a:ext cx="5889686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Imperative / Procedural</a:t>
          </a:r>
          <a:endParaRPr lang="en-US" sz="2800" kern="1200"/>
        </a:p>
      </dsp:txBody>
      <dsp:txXfrm>
        <a:off x="31984" y="265474"/>
        <a:ext cx="5825718" cy="591232"/>
      </dsp:txXfrm>
    </dsp:sp>
    <dsp:sp modelId="{5CA04A9A-957C-DC4F-9B73-CE9C25A5D2DC}">
      <dsp:nvSpPr>
        <dsp:cNvPr id="0" name=""/>
        <dsp:cNvSpPr/>
      </dsp:nvSpPr>
      <dsp:spPr>
        <a:xfrm>
          <a:off x="0" y="888690"/>
          <a:ext cx="5889686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Specify </a:t>
          </a:r>
          <a:r>
            <a:rPr lang="en-US" sz="2200" b="1" kern="1200"/>
            <a:t>how</a:t>
          </a:r>
          <a:r>
            <a:rPr lang="en-US" sz="2200" kern="1200"/>
            <a:t> to perform tasks step by step</a:t>
          </a:r>
        </a:p>
      </dsp:txBody>
      <dsp:txXfrm>
        <a:off x="0" y="888690"/>
        <a:ext cx="5889686" cy="463680"/>
      </dsp:txXfrm>
    </dsp:sp>
    <dsp:sp modelId="{D81F6DBA-1F73-D34B-8C27-DC7094AFB6D6}">
      <dsp:nvSpPr>
        <dsp:cNvPr id="0" name=""/>
        <dsp:cNvSpPr/>
      </dsp:nvSpPr>
      <dsp:spPr>
        <a:xfrm>
          <a:off x="0" y="1352370"/>
          <a:ext cx="5889686" cy="655200"/>
        </a:xfrm>
        <a:prstGeom prst="roundRect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Object-Oriented (OO)</a:t>
          </a:r>
          <a:endParaRPr lang="en-US" sz="2800" kern="1200"/>
        </a:p>
      </dsp:txBody>
      <dsp:txXfrm>
        <a:off x="31984" y="1384354"/>
        <a:ext cx="5825718" cy="591232"/>
      </dsp:txXfrm>
    </dsp:sp>
    <dsp:sp modelId="{4AD16BDF-AAC3-4940-88C0-5C78B845364F}">
      <dsp:nvSpPr>
        <dsp:cNvPr id="0" name=""/>
        <dsp:cNvSpPr/>
      </dsp:nvSpPr>
      <dsp:spPr>
        <a:xfrm>
          <a:off x="0" y="2007570"/>
          <a:ext cx="5889686" cy="6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Organize code around </a:t>
          </a:r>
          <a:r>
            <a:rPr lang="en-US" sz="2200" b="1" kern="1200"/>
            <a:t>objects</a:t>
          </a:r>
          <a:r>
            <a:rPr lang="en-US" sz="2200" kern="1200"/>
            <a:t> with data and behavior</a:t>
          </a:r>
        </a:p>
      </dsp:txBody>
      <dsp:txXfrm>
        <a:off x="0" y="2007570"/>
        <a:ext cx="5889686" cy="652050"/>
      </dsp:txXfrm>
    </dsp:sp>
    <dsp:sp modelId="{D8299413-1D81-664C-B41B-EE51EBB66C5F}">
      <dsp:nvSpPr>
        <dsp:cNvPr id="0" name=""/>
        <dsp:cNvSpPr/>
      </dsp:nvSpPr>
      <dsp:spPr>
        <a:xfrm>
          <a:off x="0" y="2659620"/>
          <a:ext cx="5889686" cy="655200"/>
        </a:xfrm>
        <a:prstGeom prst="roundRect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Functional</a:t>
          </a:r>
          <a:endParaRPr lang="en-US" sz="2800" kern="1200"/>
        </a:p>
      </dsp:txBody>
      <dsp:txXfrm>
        <a:off x="31984" y="2691604"/>
        <a:ext cx="5825718" cy="591232"/>
      </dsp:txXfrm>
    </dsp:sp>
    <dsp:sp modelId="{299DB58C-A45D-C741-A663-BF5FE6E994F9}">
      <dsp:nvSpPr>
        <dsp:cNvPr id="0" name=""/>
        <dsp:cNvSpPr/>
      </dsp:nvSpPr>
      <dsp:spPr>
        <a:xfrm>
          <a:off x="0" y="3314820"/>
          <a:ext cx="5889686" cy="6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Focus on </a:t>
          </a:r>
          <a:r>
            <a:rPr lang="en-US" sz="2200" b="1" kern="1200"/>
            <a:t>functions and expressions</a:t>
          </a:r>
          <a:r>
            <a:rPr lang="en-US" sz="2200" kern="1200"/>
            <a:t>, avoid changing state</a:t>
          </a:r>
        </a:p>
      </dsp:txBody>
      <dsp:txXfrm>
        <a:off x="0" y="3314820"/>
        <a:ext cx="5889686" cy="652050"/>
      </dsp:txXfrm>
    </dsp:sp>
    <dsp:sp modelId="{AB7F990F-587A-6742-A24F-9FB6BA2316C7}">
      <dsp:nvSpPr>
        <dsp:cNvPr id="0" name=""/>
        <dsp:cNvSpPr/>
      </dsp:nvSpPr>
      <dsp:spPr>
        <a:xfrm>
          <a:off x="0" y="3966870"/>
          <a:ext cx="5889686" cy="655200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Logic / Declarative</a:t>
          </a:r>
          <a:endParaRPr lang="en-US" sz="2800" kern="1200"/>
        </a:p>
      </dsp:txBody>
      <dsp:txXfrm>
        <a:off x="31984" y="3998854"/>
        <a:ext cx="5825718" cy="591232"/>
      </dsp:txXfrm>
    </dsp:sp>
    <dsp:sp modelId="{2EE1355E-EEB0-6448-BDE5-6C0F092D4DF5}">
      <dsp:nvSpPr>
        <dsp:cNvPr id="0" name=""/>
        <dsp:cNvSpPr/>
      </dsp:nvSpPr>
      <dsp:spPr>
        <a:xfrm>
          <a:off x="0" y="4622070"/>
          <a:ext cx="5889686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Specify </a:t>
          </a:r>
          <a:r>
            <a:rPr lang="en-US" sz="2200" b="1" kern="1200"/>
            <a:t>what to achieve</a:t>
          </a:r>
          <a:r>
            <a:rPr lang="en-US" sz="2200" kern="1200"/>
            <a:t>, not how to do it</a:t>
          </a:r>
        </a:p>
      </dsp:txBody>
      <dsp:txXfrm>
        <a:off x="0" y="4622070"/>
        <a:ext cx="5889686" cy="46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1/23/26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1CBF-61F4-CEA3-BE99-F97125A3B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Preliminaries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77D71-BB55-1232-6262-7E3618931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330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644495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20FFE-93E7-376C-A986-433F4A7B4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</a:rPr>
              <a:t>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F2434-9799-FCC8-3558-60B6B5D2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literal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notation for representing a fixed value directly in the source code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represents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itself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not a variable or expression.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42, “Hello World”, ‘a’, TRUE, FALSE</a:t>
            </a:r>
          </a:p>
        </p:txBody>
      </p:sp>
    </p:spTree>
    <p:extLst>
      <p:ext uri="{BB962C8B-B14F-4D97-AF65-F5344CB8AC3E}">
        <p14:creationId xmlns:p14="http://schemas.microsoft.com/office/powerpoint/2010/main" val="296055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E313A-AF7D-8A11-6015-24818D87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rgbClr val="1F2D29"/>
                </a:solidFill>
              </a:rPr>
              <a:t>Rules in Language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E482-8ADB-B41C-78DF-054D6B0E4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combined according to formal rules.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main types of rules: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Syntactic Rules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define the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 structure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token sequences (grammar)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Rules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define the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 and type correctness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token sequences</a:t>
            </a:r>
          </a:p>
        </p:txBody>
      </p:sp>
    </p:spTree>
    <p:extLst>
      <p:ext uri="{BB962C8B-B14F-4D97-AF65-F5344CB8AC3E}">
        <p14:creationId xmlns:p14="http://schemas.microsoft.com/office/powerpoint/2010/main" val="14118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BA050920-84B0-8413-1E7B-72BC70D31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4271" y="326017"/>
            <a:ext cx="9628297" cy="62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4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C067B6C8-BA65-A37C-CE66-E9292ACF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7772" y="326017"/>
            <a:ext cx="9481296" cy="62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7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CAA309E4-E1BE-79A9-8717-86BC666EF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36627" y="326017"/>
            <a:ext cx="8903586" cy="62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5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FAA2A-31B3-7BFA-9B17-DAD1BEEF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In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C8F4-6FDA-3912-38F9-3A8F9B4C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523" y="2052116"/>
            <a:ext cx="3607901" cy="399782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tokens?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rules?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 Make a “Point” Class with two public members of type double, named x and 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3F790FD2-D70C-9940-437A-0E9DB968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913" y="1578969"/>
            <a:ext cx="5386116" cy="3699521"/>
          </a:xfrm>
          <a:prstGeom prst="rect">
            <a:avLst/>
          </a:prstGeom>
          <a:ln w="12700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CC86-5AE7-1488-13C2-701CA8E2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4200-DA23-3610-ACE9-D5C1A6A1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570203"/>
            <a:ext cx="7796540" cy="323846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"understand" binary machine code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See: Computer Architecture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Humans do better with high-level languages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See: Programming Languages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een rectangle with black arrows&#10;&#10;AI-generated content may be incorrect.">
            <a:extLst>
              <a:ext uri="{FF2B5EF4-FFF2-40B4-BE49-F238E27FC236}">
                <a16:creationId xmlns:a16="http://schemas.microsoft.com/office/drawing/2014/main" id="{0953BB96-ABF9-4BC9-1F01-52E22BE2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04" y="4511504"/>
            <a:ext cx="7772400" cy="22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9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F937C-E0B5-E975-AC73-9C9B83A1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n-US"/>
              <a:t>Compilers</a:t>
            </a:r>
          </a:p>
        </p:txBody>
      </p:sp>
      <p:graphicFrame>
        <p:nvGraphicFramePr>
          <p:cNvPr id="64" name="Rectangle 1">
            <a:extLst>
              <a:ext uri="{FF2B5EF4-FFF2-40B4-BE49-F238E27FC236}">
                <a16:creationId xmlns:a16="http://schemas.microsoft.com/office/drawing/2014/main" id="{842B1227-3DB7-35C1-5C98-52E4092ED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736181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609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DD2E-96E4-42C1-40C2-96412289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954" y="582437"/>
            <a:ext cx="7958331" cy="1077229"/>
          </a:xfrm>
        </p:spPr>
        <p:txBody>
          <a:bodyPr/>
          <a:lstStyle/>
          <a:p>
            <a:r>
              <a:rPr lang="en-US" dirty="0"/>
              <a:t>The Compilation Process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34B607-896A-D140-48FD-F994322DF4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05" y="1408670"/>
            <a:ext cx="5511114" cy="531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288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18B79-5833-B171-EDF3-5C8CD9CF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1AD563C7-8EC3-65AB-EC12-0D6F9D322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0B077DF-DF96-D713-1E44-2135D0425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FFE6EF1-EB05-D0CE-8CBD-F61006E6C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BEAE4E-1DDB-86FC-523B-F881A6A52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D59BC-028A-93CF-F7B3-F4EE6AAB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Interpreters</a:t>
            </a:r>
          </a:p>
        </p:txBody>
      </p:sp>
      <p:graphicFrame>
        <p:nvGraphicFramePr>
          <p:cNvPr id="64" name="Rectangle 1">
            <a:extLst>
              <a:ext uri="{FF2B5EF4-FFF2-40B4-BE49-F238E27FC236}">
                <a16:creationId xmlns:a16="http://schemas.microsoft.com/office/drawing/2014/main" id="{DE94218A-02CE-9502-F0A3-3E133C2E7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771352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736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EA73B-B8B8-74C4-D7C3-56EAA777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81E5-7DEC-8ABC-B583-01218581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ea typeface="Microsoft GothicNeo" panose="020B0500000101010101" pitchFamily="34" charset="-127"/>
                <a:cs typeface="Times New Roman" panose="02020603050405020304" pitchFamily="18" charset="0"/>
              </a:rPr>
              <a:t>Why study programming languages?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5E0C-0976-EB18-3BA9-59B5B7F5D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885285"/>
            <a:ext cx="7796540" cy="362677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clearer, safer, and more efficient programs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and evaluate new (parts of) languages more easily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right language for a given problem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capacity to express ideas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understanding of the significance of implementation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3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C292-0AFF-C2AA-5A8C-DB3D844F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Interpretation Process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A3C632-AF6F-7654-71FD-F788713053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46" y="1643701"/>
            <a:ext cx="4012381" cy="506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532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508A2-7C42-066A-2B7C-6D19AC88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Classes of Programming Languages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A40398A-E9C6-D624-1259-113943D497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48094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407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6982-5EA8-70BD-DAC7-40E6803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7366-B7B3-92DB-1EC4-FA1D7F80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year do you think the first programming language was developed?</a:t>
            </a:r>
          </a:p>
          <a:p>
            <a:r>
              <a:rPr lang="en-US" dirty="0"/>
              <a:t>What did it look like?</a:t>
            </a:r>
          </a:p>
          <a:p>
            <a:r>
              <a:rPr lang="en-US" dirty="0"/>
              <a:t>What machines was it used for?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1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537D4-0A81-ECCC-20EF-CEAA395B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r>
              <a:rPr lang="en-US" dirty="0"/>
              <a:t>Early Calculators and Mechanical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ED857-1538-6ACF-692D-B8E17BB6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8" y="2052116"/>
            <a:ext cx="5594818" cy="39978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1. Blaise Pascal (1642)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Invented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Pascaline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age 19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Gears and cranks to automate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&amp; subtraction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calculator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programmable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2. Wilhelm von Leibniz (1670s)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Stepped Reckoner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perform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4 arithmetic operations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calculator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limited function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36365101-AF43-6518-3FF2-8C96F1B6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21" r="31585"/>
          <a:stretch>
            <a:fillRect/>
          </a:stretch>
        </p:blipFill>
        <p:spPr>
          <a:xfrm>
            <a:off x="8553208" y="1885285"/>
            <a:ext cx="3035484" cy="398123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40377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86FB6D-70B3-EC63-3072-7684A373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1F2D29"/>
                </a:solidFill>
              </a:rPr>
              <a:t>From Ada Lovelace to High-Level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CEA9-FD20-8A78-7056-1A94CCE4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8267206" cy="3683892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1F2D29"/>
                </a:solidFill>
              </a:rPr>
              <a:t>Charles Babbage</a:t>
            </a:r>
            <a:endParaRPr lang="en-US" dirty="0">
              <a:solidFill>
                <a:srgbClr val="1F2D29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Engine (1820s)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automatic table calculation</a:t>
            </a:r>
          </a:p>
          <a:p>
            <a:pPr lvl="1">
              <a:lnSpc>
                <a:spcPct val="110000"/>
              </a:lnSpc>
            </a:pP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Engine (1837)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concept of a general-purpose programmable machine (never fully built)</a:t>
            </a:r>
            <a:endParaRPr lang="en-US" sz="2400" dirty="0">
              <a:solidFill>
                <a:srgbClr val="1F2D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 memory (store), CPU (mill), loops, conditional branching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1F2D29"/>
                </a:solidFill>
              </a:rPr>
              <a:t>Ada Lovelace (1815–1852)</a:t>
            </a:r>
            <a:endParaRPr lang="en-US" dirty="0">
              <a:solidFill>
                <a:srgbClr val="1F2D29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Collaborated with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Babbage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Analytical Engine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 the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algorithm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(Bernoulli numbers)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Recognized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potential beyond numbers</a:t>
            </a:r>
            <a:endParaRPr lang="en-US" sz="2400" dirty="0">
              <a:solidFill>
                <a:srgbClr val="1F2D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1F2D29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5A65-7056-2B13-20DC-8E35A977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Program</a:t>
            </a:r>
          </a:p>
        </p:txBody>
      </p:sp>
      <p:pic>
        <p:nvPicPr>
          <p:cNvPr id="5" name="Content Placeholder 4" descr="A close-up of a chart&#10;&#10;AI-generated content may be incorrect.">
            <a:extLst>
              <a:ext uri="{FF2B5EF4-FFF2-40B4-BE49-F238E27FC236}">
                <a16:creationId xmlns:a16="http://schemas.microsoft.com/office/drawing/2014/main" id="{84C5CF7D-356E-260A-0ABF-4672EB5B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31" y="1546011"/>
            <a:ext cx="6689542" cy="5064731"/>
          </a:xfrm>
        </p:spPr>
      </p:pic>
    </p:spTree>
    <p:extLst>
      <p:ext uri="{BB962C8B-B14F-4D97-AF65-F5344CB8AC3E}">
        <p14:creationId xmlns:p14="http://schemas.microsoft.com/office/powerpoint/2010/main" val="1430122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33932-6D37-8871-B496-9E727A45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r>
              <a:rPr lang="en-US" dirty="0"/>
              <a:t>First High-Level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2AC3-2DEB-C4F0-6349-2D7C8209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467" y="2052116"/>
            <a:ext cx="3971366" cy="3997828"/>
          </a:xfrm>
        </p:spPr>
        <p:txBody>
          <a:bodyPr>
            <a:normAutofit/>
          </a:bodyPr>
          <a:lstStyle/>
          <a:p>
            <a:r>
              <a:rPr lang="en-US" dirty="0" err="1"/>
              <a:t>Plankalkül</a:t>
            </a:r>
            <a:r>
              <a:rPr lang="en-US" dirty="0"/>
              <a:t> (Plan Calculus, 1943-1945)</a:t>
            </a:r>
          </a:p>
          <a:p>
            <a:r>
              <a:rPr lang="en-US" dirty="0"/>
              <a:t>Konrad </a:t>
            </a:r>
            <a:r>
              <a:rPr lang="en-US" dirty="0" err="1"/>
              <a:t>Zuse</a:t>
            </a:r>
            <a:endParaRPr lang="en-US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 descr="A grey and white text with black numbers&#10;&#10;AI-generated content may be incorrect.">
            <a:extLst>
              <a:ext uri="{FF2B5EF4-FFF2-40B4-BE49-F238E27FC236}">
                <a16:creationId xmlns:a16="http://schemas.microsoft.com/office/drawing/2014/main" id="{5D7BBE7F-58A8-28D4-E70C-A5D9567324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67" r="32222" b="1"/>
          <a:stretch>
            <a:fillRect/>
          </a:stretch>
        </p:blipFill>
        <p:spPr>
          <a:xfrm>
            <a:off x="5432992" y="2105202"/>
            <a:ext cx="5475262" cy="361704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0748FE5-971C-4D3D-9E82-844F9896D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180ED-82FA-4DB9-977A-EF01472A5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70DC71-8434-464C-A23E-E7BC9BC89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7561C8-C082-42A2-8092-4FB6D770A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C43BFC-462D-410C-B3EE-F37EF751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635D7-3B76-6635-EC8C-C8AAFDAD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25" y="625176"/>
            <a:ext cx="5338372" cy="1077229"/>
          </a:xfrm>
        </p:spPr>
        <p:txBody>
          <a:bodyPr>
            <a:normAutofit/>
          </a:bodyPr>
          <a:lstStyle/>
          <a:p>
            <a:r>
              <a:rPr lang="en-US" dirty="0"/>
              <a:t>First Commercial Programming Language</a:t>
            </a:r>
          </a:p>
        </p:txBody>
      </p:sp>
      <p:pic>
        <p:nvPicPr>
          <p:cNvPr id="5" name="Picture 4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FD3681B8-08F2-53F2-7352-13576B4910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302" r="18287"/>
          <a:stretch>
            <a:fillRect/>
          </a:stretch>
        </p:blipFill>
        <p:spPr>
          <a:xfrm>
            <a:off x="1011880" y="227"/>
            <a:ext cx="305146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B9C59E-E311-421C-83D7-D60C5EBE7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C450-C1EB-B084-B87E-EFE22A424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076" y="2052116"/>
            <a:ext cx="6474940" cy="39978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Fortran (1954)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John Backus + IBM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"Much of my work has come from being lazy. I didn't like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writing programs, and so, when I was working on the IBM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701, writing programs for computing missile trajectories, I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started work on a programming system to make it easier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to write programs.”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9CCB84-4641-45C1-9C0C-D35DEB9B2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68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AAA0-5213-3F95-70B3-A75B63E0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B8CA7-D6BA-3F9D-6422-10919BB9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up into four groups:</a:t>
            </a:r>
          </a:p>
          <a:p>
            <a:r>
              <a:rPr lang="en-US" dirty="0"/>
              <a:t>Group 1: 1950 – 1979</a:t>
            </a:r>
          </a:p>
          <a:p>
            <a:r>
              <a:rPr lang="en-US" dirty="0"/>
              <a:t>Group 2: 1980 – 1994</a:t>
            </a:r>
          </a:p>
          <a:p>
            <a:r>
              <a:rPr lang="en-US" dirty="0"/>
              <a:t>Group 3: 1995 – 2009</a:t>
            </a:r>
          </a:p>
          <a:p>
            <a:r>
              <a:rPr lang="en-US" dirty="0"/>
              <a:t>Group 4: 2010 – Present</a:t>
            </a:r>
          </a:p>
        </p:txBody>
      </p:sp>
    </p:spTree>
    <p:extLst>
      <p:ext uri="{BB962C8B-B14F-4D97-AF65-F5344CB8AC3E}">
        <p14:creationId xmlns:p14="http://schemas.microsoft.com/office/powerpoint/2010/main" val="3198337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CD5-3ADE-ABB7-0427-57346EF3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82AE-5935-56AE-B834-401DE079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775012"/>
            <a:ext cx="7796540" cy="42749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Have each group discuss findings</a:t>
            </a:r>
          </a:p>
          <a:p>
            <a:r>
              <a:rPr lang="en-US" dirty="0"/>
              <a:t>Research AT LEAST the languages: Fortran, COBOL, Python, C++, Java, PL/I, Kotlin, Ada, Rust, C#, C, Basic, Lisp, Prolog, ML, Carbon, JavaScript, APL, Swift, Zig; and Identify:</a:t>
            </a:r>
          </a:p>
          <a:p>
            <a:r>
              <a:rPr lang="en-US" dirty="0"/>
              <a:t>Classes, e.g., imperative, functional,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Language transformation methods, e.g., compiler, interpreter</a:t>
            </a:r>
          </a:p>
          <a:p>
            <a:r>
              <a:rPr lang="en-US" dirty="0"/>
              <a:t>Origin, e.g., research (Ph.D.), Industry (IBM, </a:t>
            </a:r>
            <a:r>
              <a:rPr lang="en-US" dirty="0" err="1"/>
              <a:t>etc</a:t>
            </a:r>
            <a:r>
              <a:rPr lang="en-US" dirty="0"/>
              <a:t>), Hobby</a:t>
            </a:r>
          </a:p>
          <a:p>
            <a:r>
              <a:rPr lang="en-US" dirty="0"/>
              <a:t>What was the language designed for? What languages seem most prominent?</a:t>
            </a:r>
          </a:p>
        </p:txBody>
      </p:sp>
    </p:spTree>
    <p:extLst>
      <p:ext uri="{BB962C8B-B14F-4D97-AF65-F5344CB8AC3E}">
        <p14:creationId xmlns:p14="http://schemas.microsoft.com/office/powerpoint/2010/main" val="421678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E1DC627-4ABE-46C9-81E9-5BB1D8CE0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C6DF18-30CC-455D-BEF5-AD8ABBB63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97A168-9964-4557-8B18-18F68C710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B4E0424-26BF-4CAF-B60C-9FA333BA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5EAC93-4557-436A-BA08-FC04B422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E12A95-2D51-4F5B-B468-3C7BF914E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AF384D9D-4F37-96A6-618F-D1325E8C2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120" y="718365"/>
            <a:ext cx="4914867" cy="541583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Content Placeholder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2D22EC7-31BC-A181-FF01-7DB31BFBC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226015" y="1902941"/>
            <a:ext cx="5003943" cy="2792627"/>
          </a:xfr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51DB18B-281E-4563-841D-F2464BEB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F834-E74A-9B55-5F31-39C68FE6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>
                <a:latin typeface="Times New Roman" panose="02020603050405020304" pitchFamily="18" charset="0"/>
                <a:ea typeface="Microsoft GothicNeo" panose="020B0500000101010101" pitchFamily="34" charset="-127"/>
                <a:cs typeface="Times New Roman" panose="02020603050405020304" pitchFamily="18" charset="0"/>
              </a:rPr>
              <a:t>What is a language?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6195A-A112-2E53-63D4-C73EBDCE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2076226"/>
            <a:ext cx="7796540" cy="343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primary components of a language?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(vocabulary)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(grammar)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Semantics </a:t>
            </a:r>
          </a:p>
        </p:txBody>
      </p:sp>
    </p:spTree>
    <p:extLst>
      <p:ext uri="{BB962C8B-B14F-4D97-AF65-F5344CB8AC3E}">
        <p14:creationId xmlns:p14="http://schemas.microsoft.com/office/powerpoint/2010/main" val="357296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213B3-35D0-A7A4-B728-A9135473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36129-BC95-723B-AF23-E72D42CE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  <a:latin typeface="Times New Roman" panose="02020603050405020304" pitchFamily="18" charset="0"/>
                <a:ea typeface="Microsoft GothicNeo" panose="020B0500000101010101" pitchFamily="34" charset="-127"/>
                <a:cs typeface="Times New Roman" panose="02020603050405020304" pitchFamily="18" charset="0"/>
              </a:rPr>
              <a:t>In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071E-E1FE-92C5-E135-84476425A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Language: a system of tokens (i.e., word categories) and rules for combining them into code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types of tokens do we use?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rules do we use?</a:t>
            </a:r>
          </a:p>
          <a:p>
            <a:endParaRPr lang="en-US" sz="2400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9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74F34-AE23-EC04-CD56-CF091911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563" y="410024"/>
            <a:ext cx="420336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Token</a:t>
            </a:r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6F3D916-FADE-A4A2-992F-59E4EFDF1D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84" r="48356" b="-2"/>
          <a:stretch>
            <a:fillRect/>
          </a:stretch>
        </p:blipFill>
        <p:spPr>
          <a:xfrm>
            <a:off x="338427" y="0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F10A3-32D3-12AF-ECC0-8FF6F8B96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791" y="1570616"/>
            <a:ext cx="5592049" cy="44793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programming languages,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basic unit of code (a word, number, or symbol)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 can appear in different orders; some have special meaning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types: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alphanumeric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symbolic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in Java / C++: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Keywords, Identifiers, Literals, Operators, etc.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33ECA-D0B9-0DAE-63AA-2CDEDB33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Keywords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36CDC1-8DE6-B4DF-B3F9-5D415D5CD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767962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8769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background with dots&#10;&#10;AI-generated content may be incorrect.">
            <a:extLst>
              <a:ext uri="{FF2B5EF4-FFF2-40B4-BE49-F238E27FC236}">
                <a16:creationId xmlns:a16="http://schemas.microsoft.com/office/drawing/2014/main" id="{95B6474C-72C4-5F3A-F3C1-992DA72991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-1" b="7022"/>
          <a:stretch>
            <a:fillRect/>
          </a:stretch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75366-FC77-9F48-04C1-E10160B1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Symbols</a:t>
            </a:r>
            <a:br>
              <a:rPr lang="en-US" dirty="0"/>
            </a:b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40F0-A86E-E952-1AAD-ECAC0C24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Symbols are another type of token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combinations of punctuations (non-alphanumeric) characters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used for operators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serve as punctuation (e.g., ;)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Examples? == in Java, &lt;&lt; in C++</a:t>
            </a:r>
          </a:p>
        </p:txBody>
      </p:sp>
    </p:spTree>
    <p:extLst>
      <p:ext uri="{BB962C8B-B14F-4D97-AF65-F5344CB8AC3E}">
        <p14:creationId xmlns:p14="http://schemas.microsoft.com/office/powerpoint/2010/main" val="7769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B3E89-C539-9F26-49C0-845D96CB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Identifiers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2E88-6CEA-C45C-4384-5810EAB97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706" y="2052116"/>
            <a:ext cx="5144187" cy="39978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Identifiers refer to specific entities of a program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 of a variable, function, …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other things can we name?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Math.sqrt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java.util.Scanner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Variable">
            <a:extLst>
              <a:ext uri="{FF2B5EF4-FFF2-40B4-BE49-F238E27FC236}">
                <a16:creationId xmlns:a16="http://schemas.microsoft.com/office/drawing/2014/main" id="{05ADF90D-4863-904A-9908-382DB4657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3356" y="1434548"/>
            <a:ext cx="3988361" cy="3988361"/>
          </a:xfrm>
          <a:prstGeom prst="rect">
            <a:avLst/>
          </a:prstGeom>
          <a:ln w="12700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Metadata/LabelInfo.xml><?xml version="1.0" encoding="utf-8"?>
<clbl:labelList xmlns:clbl="http://schemas.microsoft.com/office/2020/mipLabelMetadata">
  <clbl:label id="{f8dde695-4535-408a-8dbf-d6791aad1a12}" enabled="1" method="Standard" siteId="{92ec3794-b8f0-4f93-b733-7a30a8a2b51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2941</TotalTime>
  <Words>968</Words>
  <Application>Microsoft Macintosh PowerPoint</Application>
  <PresentationFormat>Widescreen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MS Shell Dlg 2</vt:lpstr>
      <vt:lpstr>Times New Roman</vt:lpstr>
      <vt:lpstr>Wingdings</vt:lpstr>
      <vt:lpstr>Wingdings 3</vt:lpstr>
      <vt:lpstr>Madison</vt:lpstr>
      <vt:lpstr>Language Preliminaries</vt:lpstr>
      <vt:lpstr>Why study programming languages?</vt:lpstr>
      <vt:lpstr>PowerPoint Presentation</vt:lpstr>
      <vt:lpstr>What is a language? </vt:lpstr>
      <vt:lpstr>In Computer Science</vt:lpstr>
      <vt:lpstr>Token</vt:lpstr>
      <vt:lpstr>Keywords</vt:lpstr>
      <vt:lpstr>Symbols </vt:lpstr>
      <vt:lpstr>Identifiers </vt:lpstr>
      <vt:lpstr>Literals</vt:lpstr>
      <vt:lpstr>Rules in Language Design</vt:lpstr>
      <vt:lpstr>PowerPoint Presentation</vt:lpstr>
      <vt:lpstr>PowerPoint Presentation</vt:lpstr>
      <vt:lpstr>PowerPoint Presentation</vt:lpstr>
      <vt:lpstr>In this example</vt:lpstr>
      <vt:lpstr>Language Transformation</vt:lpstr>
      <vt:lpstr>Compilers</vt:lpstr>
      <vt:lpstr>The Compilation Process</vt:lpstr>
      <vt:lpstr>Interpreters</vt:lpstr>
      <vt:lpstr>Pure Interpretation Process</vt:lpstr>
      <vt:lpstr>Classes of Programming Languages</vt:lpstr>
      <vt:lpstr>The First Programming Language</vt:lpstr>
      <vt:lpstr>Early Calculators and Mechanical Machines</vt:lpstr>
      <vt:lpstr>From Ada Lovelace to High-Level Programming</vt:lpstr>
      <vt:lpstr>The First Program</vt:lpstr>
      <vt:lpstr>First High-Level Programming Language</vt:lpstr>
      <vt:lpstr>First Commercial Programming Language</vt:lpstr>
      <vt:lpstr>History of Programming Languages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Jingnan Xie</dc:creator>
  <cp:lastModifiedBy>Jingnan Xie</cp:lastModifiedBy>
  <cp:revision>1</cp:revision>
  <dcterms:created xsi:type="dcterms:W3CDTF">2025-11-19T15:07:04Z</dcterms:created>
  <dcterms:modified xsi:type="dcterms:W3CDTF">2026-01-23T18:22:56Z</dcterms:modified>
</cp:coreProperties>
</file>